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355" r:id="rId2"/>
    <p:sldId id="359" r:id="rId3"/>
    <p:sldId id="258" r:id="rId4"/>
    <p:sldId id="360" r:id="rId5"/>
    <p:sldId id="363" r:id="rId6"/>
    <p:sldId id="362" r:id="rId7"/>
    <p:sldId id="266" r:id="rId8"/>
    <p:sldId id="361" r:id="rId9"/>
    <p:sldId id="357" r:id="rId10"/>
  </p:sldIdLst>
  <p:sldSz cx="9144000" cy="5143500" type="screen16x9"/>
  <p:notesSz cx="9144000" cy="5143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A8FE5FD-02AA-602B-0153-338DCEE071A8}" name="Juyung Jung" initials="JJ" userId="S::juyung.jung@ametek.com::3df6a33b-fe69-4ed4-95b5-24f9770407f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B69"/>
    <a:srgbClr val="FFEAA7"/>
    <a:srgbClr val="EBF6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E79F1B-7C57-4BA7-8A06-4AB559A49267}" v="231" dt="2021-10-28T08:48:26.813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95226" autoAdjust="0"/>
  </p:normalViewPr>
  <p:slideViewPr>
    <p:cSldViewPr>
      <p:cViewPr varScale="1">
        <p:scale>
          <a:sx n="108" d="100"/>
          <a:sy n="108" d="100"/>
        </p:scale>
        <p:origin x="715" y="7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yung Jung" userId="3df6a33b-fe69-4ed4-95b5-24f9770407f4" providerId="ADAL" clId="{BBE79F1B-7C57-4BA7-8A06-4AB559A49267}"/>
    <pc:docChg chg="undo redo custSel addSld modSld">
      <pc:chgData name="Juyung Jung" userId="3df6a33b-fe69-4ed4-95b5-24f9770407f4" providerId="ADAL" clId="{BBE79F1B-7C57-4BA7-8A06-4AB559A49267}" dt="2021-10-28T08:48:26.813" v="3116"/>
      <pc:docMkLst>
        <pc:docMk/>
      </pc:docMkLst>
      <pc:sldChg chg="modSp mod">
        <pc:chgData name="Juyung Jung" userId="3df6a33b-fe69-4ed4-95b5-24f9770407f4" providerId="ADAL" clId="{BBE79F1B-7C57-4BA7-8A06-4AB559A49267}" dt="2021-10-28T08:28:19.344" v="2397" actId="20577"/>
        <pc:sldMkLst>
          <pc:docMk/>
          <pc:sldMk cId="0" sldId="258"/>
        </pc:sldMkLst>
        <pc:spChg chg="mod">
          <ac:chgData name="Juyung Jung" userId="3df6a33b-fe69-4ed4-95b5-24f9770407f4" providerId="ADAL" clId="{BBE79F1B-7C57-4BA7-8A06-4AB559A49267}" dt="2021-10-28T08:28:19.344" v="2397" actId="20577"/>
          <ac:spMkLst>
            <pc:docMk/>
            <pc:sldMk cId="0" sldId="258"/>
            <ac:spMk id="2" creationId="{00000000-0000-0000-0000-000000000000}"/>
          </ac:spMkLst>
        </pc:spChg>
      </pc:sldChg>
      <pc:sldChg chg="addSp delSp modSp mod">
        <pc:chgData name="Juyung Jung" userId="3df6a33b-fe69-4ed4-95b5-24f9770407f4" providerId="ADAL" clId="{BBE79F1B-7C57-4BA7-8A06-4AB559A49267}" dt="2021-10-28T02:25:04.816" v="1649" actId="2711"/>
        <pc:sldMkLst>
          <pc:docMk/>
          <pc:sldMk cId="0" sldId="266"/>
        </pc:sldMkLst>
        <pc:spChg chg="del">
          <ac:chgData name="Juyung Jung" userId="3df6a33b-fe69-4ed4-95b5-24f9770407f4" providerId="ADAL" clId="{BBE79F1B-7C57-4BA7-8A06-4AB559A49267}" dt="2021-10-28T02:19:07.327" v="1280" actId="478"/>
          <ac:spMkLst>
            <pc:docMk/>
            <pc:sldMk cId="0" sldId="266"/>
            <ac:spMk id="4" creationId="{32998FDA-EC90-4C2C-BD79-739B2703DC69}"/>
          </ac:spMkLst>
        </pc:spChg>
        <pc:spChg chg="del">
          <ac:chgData name="Juyung Jung" userId="3df6a33b-fe69-4ed4-95b5-24f9770407f4" providerId="ADAL" clId="{BBE79F1B-7C57-4BA7-8A06-4AB559A49267}" dt="2021-10-28T02:19:52.739" v="1296" actId="478"/>
          <ac:spMkLst>
            <pc:docMk/>
            <pc:sldMk cId="0" sldId="266"/>
            <ac:spMk id="5" creationId="{C53CC4C4-2F93-4FF4-8E6D-44D4C5167183}"/>
          </ac:spMkLst>
        </pc:spChg>
        <pc:spChg chg="add mod">
          <ac:chgData name="Juyung Jung" userId="3df6a33b-fe69-4ed4-95b5-24f9770407f4" providerId="ADAL" clId="{BBE79F1B-7C57-4BA7-8A06-4AB559A49267}" dt="2021-10-28T02:25:04.816" v="1649" actId="2711"/>
          <ac:spMkLst>
            <pc:docMk/>
            <pc:sldMk cId="0" sldId="266"/>
            <ac:spMk id="6" creationId="{D0221EF4-E544-4A4E-A4E7-3579CC76D3BF}"/>
          </ac:spMkLst>
        </pc:spChg>
      </pc:sldChg>
      <pc:sldChg chg="addSp modSp mod">
        <pc:chgData name="Juyung Jung" userId="3df6a33b-fe69-4ed4-95b5-24f9770407f4" providerId="ADAL" clId="{BBE79F1B-7C57-4BA7-8A06-4AB559A49267}" dt="2021-10-28T08:33:27.936" v="2513" actId="14100"/>
        <pc:sldMkLst>
          <pc:docMk/>
          <pc:sldMk cId="0" sldId="355"/>
        </pc:sldMkLst>
        <pc:spChg chg="add mod">
          <ac:chgData name="Juyung Jung" userId="3df6a33b-fe69-4ed4-95b5-24f9770407f4" providerId="ADAL" clId="{BBE79F1B-7C57-4BA7-8A06-4AB559A49267}" dt="2021-10-28T08:33:27.936" v="2513" actId="14100"/>
          <ac:spMkLst>
            <pc:docMk/>
            <pc:sldMk cId="0" sldId="355"/>
            <ac:spMk id="9" creationId="{45CA7251-E224-40A3-8ADD-C0CA40D22D02}"/>
          </ac:spMkLst>
        </pc:spChg>
        <pc:spChg chg="mod">
          <ac:chgData name="Juyung Jung" userId="3df6a33b-fe69-4ed4-95b5-24f9770407f4" providerId="ADAL" clId="{BBE79F1B-7C57-4BA7-8A06-4AB559A49267}" dt="2021-10-28T02:23:51.703" v="1638" actId="2711"/>
          <ac:spMkLst>
            <pc:docMk/>
            <pc:sldMk cId="0" sldId="355"/>
            <ac:spMk id="11" creationId="{00000000-0000-0000-0000-000000000000}"/>
          </ac:spMkLst>
        </pc:spChg>
        <pc:grpChg chg="mod">
          <ac:chgData name="Juyung Jung" userId="3df6a33b-fe69-4ed4-95b5-24f9770407f4" providerId="ADAL" clId="{BBE79F1B-7C57-4BA7-8A06-4AB559A49267}" dt="2021-10-28T02:23:18.336" v="1623" actId="1076"/>
          <ac:grpSpMkLst>
            <pc:docMk/>
            <pc:sldMk cId="0" sldId="355"/>
            <ac:grpSpMk id="2" creationId="{00000000-0000-0000-0000-000000000000}"/>
          </ac:grpSpMkLst>
        </pc:grpChg>
      </pc:sldChg>
      <pc:sldChg chg="modSp mod">
        <pc:chgData name="Juyung Jung" userId="3df6a33b-fe69-4ed4-95b5-24f9770407f4" providerId="ADAL" clId="{BBE79F1B-7C57-4BA7-8A06-4AB559A49267}" dt="2021-10-28T02:25:34.986" v="1656" actId="207"/>
        <pc:sldMkLst>
          <pc:docMk/>
          <pc:sldMk cId="2936577548" sldId="357"/>
        </pc:sldMkLst>
        <pc:spChg chg="mod">
          <ac:chgData name="Juyung Jung" userId="3df6a33b-fe69-4ed4-95b5-24f9770407f4" providerId="ADAL" clId="{BBE79F1B-7C57-4BA7-8A06-4AB559A49267}" dt="2021-10-28T02:25:34.986" v="1656" actId="207"/>
          <ac:spMkLst>
            <pc:docMk/>
            <pc:sldMk cId="2936577548" sldId="357"/>
            <ac:spMk id="2" creationId="{A646AF79-AA0F-4374-94BE-E4CA603D37E4}"/>
          </ac:spMkLst>
        </pc:spChg>
      </pc:sldChg>
      <pc:sldChg chg="addSp modSp mod">
        <pc:chgData name="Juyung Jung" userId="3df6a33b-fe69-4ed4-95b5-24f9770407f4" providerId="ADAL" clId="{BBE79F1B-7C57-4BA7-8A06-4AB559A49267}" dt="2021-10-28T08:48:26.813" v="3116"/>
        <pc:sldMkLst>
          <pc:docMk/>
          <pc:sldMk cId="978646174" sldId="359"/>
        </pc:sldMkLst>
        <pc:spChg chg="add mod ord">
          <ac:chgData name="Juyung Jung" userId="3df6a33b-fe69-4ed4-95b5-24f9770407f4" providerId="ADAL" clId="{BBE79F1B-7C57-4BA7-8A06-4AB559A49267}" dt="2021-10-28T08:47:44.793" v="3113" actId="14100"/>
          <ac:spMkLst>
            <pc:docMk/>
            <pc:sldMk cId="978646174" sldId="359"/>
            <ac:spMk id="2" creationId="{DD338B66-68FC-4592-BE73-094C4D77ABDC}"/>
          </ac:spMkLst>
        </pc:spChg>
        <pc:spChg chg="mod">
          <ac:chgData name="Juyung Jung" userId="3df6a33b-fe69-4ed4-95b5-24f9770407f4" providerId="ADAL" clId="{BBE79F1B-7C57-4BA7-8A06-4AB559A49267}" dt="2021-10-28T02:24:03.407" v="1640" actId="2711"/>
          <ac:spMkLst>
            <pc:docMk/>
            <pc:sldMk cId="978646174" sldId="359"/>
            <ac:spMk id="4" creationId="{698A05A6-A2E2-4871-AE8A-4F9CCA6DC8E7}"/>
          </ac:spMkLst>
        </pc:spChg>
        <pc:spChg chg="add mod ord">
          <ac:chgData name="Juyung Jung" userId="3df6a33b-fe69-4ed4-95b5-24f9770407f4" providerId="ADAL" clId="{BBE79F1B-7C57-4BA7-8A06-4AB559A49267}" dt="2021-10-28T08:46:31.734" v="2986" actId="1036"/>
          <ac:spMkLst>
            <pc:docMk/>
            <pc:sldMk cId="978646174" sldId="359"/>
            <ac:spMk id="5" creationId="{AD6E9DB8-7C3A-453F-862C-CDF73EE5C210}"/>
          </ac:spMkLst>
        </pc:spChg>
        <pc:spChg chg="mod">
          <ac:chgData name="Juyung Jung" userId="3df6a33b-fe69-4ed4-95b5-24f9770407f4" providerId="ADAL" clId="{BBE79F1B-7C57-4BA7-8A06-4AB559A49267}" dt="2021-10-28T08:48:26.813" v="3116"/>
          <ac:spMkLst>
            <pc:docMk/>
            <pc:sldMk cId="978646174" sldId="359"/>
            <ac:spMk id="6" creationId="{F36BD365-4DD5-40E2-8365-373A32DF44B2}"/>
          </ac:spMkLst>
        </pc:spChg>
      </pc:sldChg>
      <pc:sldChg chg="addSp delSp modSp mod">
        <pc:chgData name="Juyung Jung" userId="3df6a33b-fe69-4ed4-95b5-24f9770407f4" providerId="ADAL" clId="{BBE79F1B-7C57-4BA7-8A06-4AB559A49267}" dt="2021-10-28T08:31:39.751" v="2497" actId="1036"/>
        <pc:sldMkLst>
          <pc:docMk/>
          <pc:sldMk cId="191632539" sldId="360"/>
        </pc:sldMkLst>
        <pc:spChg chg="mod">
          <ac:chgData name="Juyung Jung" userId="3df6a33b-fe69-4ed4-95b5-24f9770407f4" providerId="ADAL" clId="{BBE79F1B-7C57-4BA7-8A06-4AB559A49267}" dt="2021-10-28T08:31:09.969" v="2476" actId="20577"/>
          <ac:spMkLst>
            <pc:docMk/>
            <pc:sldMk cId="191632539" sldId="360"/>
            <ac:spMk id="2" creationId="{ABC5D7A9-2D49-426F-9E6E-6042901BFE33}"/>
          </ac:spMkLst>
        </pc:spChg>
        <pc:spChg chg="add mod">
          <ac:chgData name="Juyung Jung" userId="3df6a33b-fe69-4ed4-95b5-24f9770407f4" providerId="ADAL" clId="{BBE79F1B-7C57-4BA7-8A06-4AB559A49267}" dt="2021-10-28T05:57:09.631" v="2212" actId="1036"/>
          <ac:spMkLst>
            <pc:docMk/>
            <pc:sldMk cId="191632539" sldId="360"/>
            <ac:spMk id="3" creationId="{8258C0DE-87C9-4A6F-8ED8-F7B372B2D36C}"/>
          </ac:spMkLst>
        </pc:spChg>
        <pc:spChg chg="del mod">
          <ac:chgData name="Juyung Jung" userId="3df6a33b-fe69-4ed4-95b5-24f9770407f4" providerId="ADAL" clId="{BBE79F1B-7C57-4BA7-8A06-4AB559A49267}" dt="2021-10-28T00:32:18.404" v="744" actId="478"/>
          <ac:spMkLst>
            <pc:docMk/>
            <pc:sldMk cId="191632539" sldId="360"/>
            <ac:spMk id="3" creationId="{A30DBD05-7D13-4AE5-B28C-B0C427372ED1}"/>
          </ac:spMkLst>
        </pc:spChg>
        <pc:spChg chg="add mod topLvl">
          <ac:chgData name="Juyung Jung" userId="3df6a33b-fe69-4ed4-95b5-24f9770407f4" providerId="ADAL" clId="{BBE79F1B-7C57-4BA7-8A06-4AB559A49267}" dt="2021-10-28T08:31:39.751" v="2497" actId="1036"/>
          <ac:spMkLst>
            <pc:docMk/>
            <pc:sldMk cId="191632539" sldId="360"/>
            <ac:spMk id="6" creationId="{B0B6D0E7-916B-4E57-BC8E-844D5218B6C3}"/>
          </ac:spMkLst>
        </pc:spChg>
        <pc:spChg chg="add mod">
          <ac:chgData name="Juyung Jung" userId="3df6a33b-fe69-4ed4-95b5-24f9770407f4" providerId="ADAL" clId="{BBE79F1B-7C57-4BA7-8A06-4AB559A49267}" dt="2021-10-28T08:31:22.633" v="2491"/>
          <ac:spMkLst>
            <pc:docMk/>
            <pc:sldMk cId="191632539" sldId="360"/>
            <ac:spMk id="9" creationId="{D7E1BFA1-4E71-4D51-A4B0-2F1FC64D77D8}"/>
          </ac:spMkLst>
        </pc:spChg>
        <pc:spChg chg="add del mod">
          <ac:chgData name="Juyung Jung" userId="3df6a33b-fe69-4ed4-95b5-24f9770407f4" providerId="ADAL" clId="{BBE79F1B-7C57-4BA7-8A06-4AB559A49267}" dt="2021-10-28T05:51:35.665" v="1890" actId="478"/>
          <ac:spMkLst>
            <pc:docMk/>
            <pc:sldMk cId="191632539" sldId="360"/>
            <ac:spMk id="10" creationId="{5DB27F65-D95D-4EE7-B269-C681614A463E}"/>
          </ac:spMkLst>
        </pc:spChg>
        <pc:spChg chg="add mod">
          <ac:chgData name="Juyung Jung" userId="3df6a33b-fe69-4ed4-95b5-24f9770407f4" providerId="ADAL" clId="{BBE79F1B-7C57-4BA7-8A06-4AB559A49267}" dt="2021-10-28T05:52:13.116" v="1907" actId="1076"/>
          <ac:spMkLst>
            <pc:docMk/>
            <pc:sldMk cId="191632539" sldId="360"/>
            <ac:spMk id="11" creationId="{6B9BD3A7-FC2D-4824-A9C6-6D91849CB950}"/>
          </ac:spMkLst>
        </pc:spChg>
        <pc:spChg chg="add mod">
          <ac:chgData name="Juyung Jung" userId="3df6a33b-fe69-4ed4-95b5-24f9770407f4" providerId="ADAL" clId="{BBE79F1B-7C57-4BA7-8A06-4AB559A49267}" dt="2021-10-28T05:52:13.116" v="1907" actId="1076"/>
          <ac:spMkLst>
            <pc:docMk/>
            <pc:sldMk cId="191632539" sldId="360"/>
            <ac:spMk id="12" creationId="{F3F010B3-E1F6-4213-80C5-FF5A411283FD}"/>
          </ac:spMkLst>
        </pc:spChg>
        <pc:spChg chg="add mod">
          <ac:chgData name="Juyung Jung" userId="3df6a33b-fe69-4ed4-95b5-24f9770407f4" providerId="ADAL" clId="{BBE79F1B-7C57-4BA7-8A06-4AB559A49267}" dt="2021-10-28T05:52:13.116" v="1907" actId="1076"/>
          <ac:spMkLst>
            <pc:docMk/>
            <pc:sldMk cId="191632539" sldId="360"/>
            <ac:spMk id="13" creationId="{4D2A9A3D-319E-4B9E-ABB8-BBB555739ECC}"/>
          </ac:spMkLst>
        </pc:spChg>
        <pc:spChg chg="add del">
          <ac:chgData name="Juyung Jung" userId="3df6a33b-fe69-4ed4-95b5-24f9770407f4" providerId="ADAL" clId="{BBE79F1B-7C57-4BA7-8A06-4AB559A49267}" dt="2021-10-28T00:30:18.998" v="653" actId="478"/>
          <ac:spMkLst>
            <pc:docMk/>
            <pc:sldMk cId="191632539" sldId="360"/>
            <ac:spMk id="14" creationId="{35D16E64-EA84-4BF9-8E32-170FF3185D22}"/>
          </ac:spMkLst>
        </pc:spChg>
        <pc:spChg chg="add mod">
          <ac:chgData name="Juyung Jung" userId="3df6a33b-fe69-4ed4-95b5-24f9770407f4" providerId="ADAL" clId="{BBE79F1B-7C57-4BA7-8A06-4AB559A49267}" dt="2021-10-28T05:57:09.631" v="2212" actId="1036"/>
          <ac:spMkLst>
            <pc:docMk/>
            <pc:sldMk cId="191632539" sldId="360"/>
            <ac:spMk id="14" creationId="{8D79F34E-CE90-4ECB-B03B-24D8CEE2F5DB}"/>
          </ac:spMkLst>
        </pc:spChg>
        <pc:spChg chg="add del mod">
          <ac:chgData name="Juyung Jung" userId="3df6a33b-fe69-4ed4-95b5-24f9770407f4" providerId="ADAL" clId="{BBE79F1B-7C57-4BA7-8A06-4AB559A49267}" dt="2021-10-28T05:51:35.665" v="1890" actId="478"/>
          <ac:spMkLst>
            <pc:docMk/>
            <pc:sldMk cId="191632539" sldId="360"/>
            <ac:spMk id="15" creationId="{68964C37-18A3-4A4B-840A-2E433AE317BD}"/>
          </ac:spMkLst>
        </pc:spChg>
        <pc:spChg chg="add mod">
          <ac:chgData name="Juyung Jung" userId="3df6a33b-fe69-4ed4-95b5-24f9770407f4" providerId="ADAL" clId="{BBE79F1B-7C57-4BA7-8A06-4AB559A49267}" dt="2021-10-28T05:57:09.631" v="2212" actId="1036"/>
          <ac:spMkLst>
            <pc:docMk/>
            <pc:sldMk cId="191632539" sldId="360"/>
            <ac:spMk id="16" creationId="{4989ECD1-4037-45D8-B871-D04D56DBB680}"/>
          </ac:spMkLst>
        </pc:spChg>
        <pc:grpChg chg="add del mod">
          <ac:chgData name="Juyung Jung" userId="3df6a33b-fe69-4ed4-95b5-24f9770407f4" providerId="ADAL" clId="{BBE79F1B-7C57-4BA7-8A06-4AB559A49267}" dt="2021-10-28T00:22:42.310" v="368" actId="165"/>
          <ac:grpSpMkLst>
            <pc:docMk/>
            <pc:sldMk cId="191632539" sldId="360"/>
            <ac:grpSpMk id="7" creationId="{FFB912E4-1F6B-4018-932B-A790295F3EF2}"/>
          </ac:grpSpMkLst>
        </pc:grpChg>
        <pc:cxnChg chg="add mod topLvl">
          <ac:chgData name="Juyung Jung" userId="3df6a33b-fe69-4ed4-95b5-24f9770407f4" providerId="ADAL" clId="{BBE79F1B-7C57-4BA7-8A06-4AB559A49267}" dt="2021-10-28T08:31:39.751" v="2497" actId="1036"/>
          <ac:cxnSpMkLst>
            <pc:docMk/>
            <pc:sldMk cId="191632539" sldId="360"/>
            <ac:cxnSpMk id="5" creationId="{58E0A81A-BEF1-454C-89B8-DEFF7EABEC08}"/>
          </ac:cxnSpMkLst>
        </pc:cxnChg>
      </pc:sldChg>
      <pc:sldChg chg="addSp delSp modSp mod">
        <pc:chgData name="Juyung Jung" userId="3df6a33b-fe69-4ed4-95b5-24f9770407f4" providerId="ADAL" clId="{BBE79F1B-7C57-4BA7-8A06-4AB559A49267}" dt="2021-10-28T08:32:21.680" v="2511" actId="20577"/>
        <pc:sldMkLst>
          <pc:docMk/>
          <pc:sldMk cId="1421687276" sldId="361"/>
        </pc:sldMkLst>
        <pc:spChg chg="mod">
          <ac:chgData name="Juyung Jung" userId="3df6a33b-fe69-4ed4-95b5-24f9770407f4" providerId="ADAL" clId="{BBE79F1B-7C57-4BA7-8A06-4AB559A49267}" dt="2021-10-28T02:25:22.596" v="1655" actId="255"/>
          <ac:spMkLst>
            <pc:docMk/>
            <pc:sldMk cId="1421687276" sldId="361"/>
            <ac:spMk id="2" creationId="{ABC5D7A9-2D49-426F-9E6E-6042901BFE33}"/>
          </ac:spMkLst>
        </pc:spChg>
        <pc:spChg chg="add del mod">
          <ac:chgData name="Juyung Jung" userId="3df6a33b-fe69-4ed4-95b5-24f9770407f4" providerId="ADAL" clId="{BBE79F1B-7C57-4BA7-8A06-4AB559A49267}" dt="2021-10-28T05:57:23.955" v="2215" actId="478"/>
          <ac:spMkLst>
            <pc:docMk/>
            <pc:sldMk cId="1421687276" sldId="361"/>
            <ac:spMk id="5" creationId="{4226E9D5-CDB0-44FD-81F1-170886F2CC70}"/>
          </ac:spMkLst>
        </pc:spChg>
        <pc:spChg chg="del mod">
          <ac:chgData name="Juyung Jung" userId="3df6a33b-fe69-4ed4-95b5-24f9770407f4" providerId="ADAL" clId="{BBE79F1B-7C57-4BA7-8A06-4AB559A49267}" dt="2021-10-28T00:34:03.083" v="805" actId="478"/>
          <ac:spMkLst>
            <pc:docMk/>
            <pc:sldMk cId="1421687276" sldId="361"/>
            <ac:spMk id="5" creationId="{CBD1C9B2-A798-4BFF-8EC5-FF45976407C8}"/>
          </ac:spMkLst>
        </pc:spChg>
        <pc:spChg chg="add mod">
          <ac:chgData name="Juyung Jung" userId="3df6a33b-fe69-4ed4-95b5-24f9770407f4" providerId="ADAL" clId="{BBE79F1B-7C57-4BA7-8A06-4AB559A49267}" dt="2021-10-28T08:29:53.080" v="2407" actId="20577"/>
          <ac:spMkLst>
            <pc:docMk/>
            <pc:sldMk cId="1421687276" sldId="361"/>
            <ac:spMk id="6" creationId="{FF919FD0-F7FC-4C5E-AFBC-B5300F3F8EA4}"/>
          </ac:spMkLst>
        </pc:spChg>
        <pc:graphicFrameChg chg="mod modGraphic">
          <ac:chgData name="Juyung Jung" userId="3df6a33b-fe69-4ed4-95b5-24f9770407f4" providerId="ADAL" clId="{BBE79F1B-7C57-4BA7-8A06-4AB559A49267}" dt="2021-10-28T08:32:21.680" v="2511" actId="20577"/>
          <ac:graphicFrameMkLst>
            <pc:docMk/>
            <pc:sldMk cId="1421687276" sldId="361"/>
            <ac:graphicFrameMk id="3" creationId="{87798A33-A44B-4607-BB5D-DADAB4AF9EA9}"/>
          </ac:graphicFrameMkLst>
        </pc:graphicFrameChg>
      </pc:sldChg>
      <pc:sldChg chg="addSp delSp modSp mod">
        <pc:chgData name="Juyung Jung" userId="3df6a33b-fe69-4ed4-95b5-24f9770407f4" providerId="ADAL" clId="{BBE79F1B-7C57-4BA7-8A06-4AB559A49267}" dt="2021-10-28T08:44:22.102" v="2773" actId="1035"/>
        <pc:sldMkLst>
          <pc:docMk/>
          <pc:sldMk cId="1242403671" sldId="362"/>
        </pc:sldMkLst>
        <pc:spChg chg="mod">
          <ac:chgData name="Juyung Jung" userId="3df6a33b-fe69-4ed4-95b5-24f9770407f4" providerId="ADAL" clId="{BBE79F1B-7C57-4BA7-8A06-4AB559A49267}" dt="2021-10-28T08:43:41.607" v="2719" actId="20577"/>
          <ac:spMkLst>
            <pc:docMk/>
            <pc:sldMk cId="1242403671" sldId="362"/>
            <ac:spMk id="2" creationId="{5DA0CDA4-7380-476D-A330-4AE8E3CFC3AF}"/>
          </ac:spMkLst>
        </pc:spChg>
        <pc:spChg chg="del mod">
          <ac:chgData name="Juyung Jung" userId="3df6a33b-fe69-4ed4-95b5-24f9770407f4" providerId="ADAL" clId="{BBE79F1B-7C57-4BA7-8A06-4AB559A49267}" dt="2021-10-28T02:17:21.258" v="1081" actId="478"/>
          <ac:spMkLst>
            <pc:docMk/>
            <pc:sldMk cId="1242403671" sldId="362"/>
            <ac:spMk id="3" creationId="{1D7B527C-B4F8-4CC7-A3C0-5F466CDCFAF2}"/>
          </ac:spMkLst>
        </pc:spChg>
        <pc:spChg chg="add mod">
          <ac:chgData name="Juyung Jung" userId="3df6a33b-fe69-4ed4-95b5-24f9770407f4" providerId="ADAL" clId="{BBE79F1B-7C57-4BA7-8A06-4AB559A49267}" dt="2021-10-28T08:44:09.463" v="2760" actId="1035"/>
          <ac:spMkLst>
            <pc:docMk/>
            <pc:sldMk cId="1242403671" sldId="362"/>
            <ac:spMk id="4" creationId="{79D848CE-23FF-45AB-B900-61A0DF780A54}"/>
          </ac:spMkLst>
        </pc:spChg>
        <pc:spChg chg="add del mod">
          <ac:chgData name="Juyung Jung" userId="3df6a33b-fe69-4ed4-95b5-24f9770407f4" providerId="ADAL" clId="{BBE79F1B-7C57-4BA7-8A06-4AB559A49267}" dt="2021-10-28T08:31:58.296" v="2498" actId="478"/>
          <ac:spMkLst>
            <pc:docMk/>
            <pc:sldMk cId="1242403671" sldId="362"/>
            <ac:spMk id="6" creationId="{DDF08EB4-CFF2-4805-99A8-A7F03FCBA654}"/>
          </ac:spMkLst>
        </pc:spChg>
        <pc:spChg chg="add mod">
          <ac:chgData name="Juyung Jung" userId="3df6a33b-fe69-4ed4-95b5-24f9770407f4" providerId="ADAL" clId="{BBE79F1B-7C57-4BA7-8A06-4AB559A49267}" dt="2021-10-28T08:44:13.311" v="2761" actId="1035"/>
          <ac:spMkLst>
            <pc:docMk/>
            <pc:sldMk cId="1242403671" sldId="362"/>
            <ac:spMk id="8" creationId="{8B951407-319F-4393-B605-DEA1C376F336}"/>
          </ac:spMkLst>
        </pc:spChg>
        <pc:spChg chg="add mod">
          <ac:chgData name="Juyung Jung" userId="3df6a33b-fe69-4ed4-95b5-24f9770407f4" providerId="ADAL" clId="{BBE79F1B-7C57-4BA7-8A06-4AB559A49267}" dt="2021-10-28T08:44:13.311" v="2761" actId="1035"/>
          <ac:spMkLst>
            <pc:docMk/>
            <pc:sldMk cId="1242403671" sldId="362"/>
            <ac:spMk id="9" creationId="{E460DD8A-933A-4337-A77F-6B2EF8F45738}"/>
          </ac:spMkLst>
        </pc:spChg>
        <pc:spChg chg="add del mod">
          <ac:chgData name="Juyung Jung" userId="3df6a33b-fe69-4ed4-95b5-24f9770407f4" providerId="ADAL" clId="{BBE79F1B-7C57-4BA7-8A06-4AB559A49267}" dt="2021-10-28T00:35:03.925" v="853" actId="478"/>
          <ac:spMkLst>
            <pc:docMk/>
            <pc:sldMk cId="1242403671" sldId="362"/>
            <ac:spMk id="10" creationId="{F9137D73-17C4-4454-B448-C4C40FEECFAC}"/>
          </ac:spMkLst>
        </pc:spChg>
        <pc:spChg chg="add del mod">
          <ac:chgData name="Juyung Jung" userId="3df6a33b-fe69-4ed4-95b5-24f9770407f4" providerId="ADAL" clId="{BBE79F1B-7C57-4BA7-8A06-4AB559A49267}" dt="2021-10-28T02:16:42.482" v="952"/>
          <ac:spMkLst>
            <pc:docMk/>
            <pc:sldMk cId="1242403671" sldId="362"/>
            <ac:spMk id="11" creationId="{47B9B9EC-4217-4609-9A69-724A2CD87156}"/>
          </ac:spMkLst>
        </pc:spChg>
        <pc:spChg chg="add mod">
          <ac:chgData name="Juyung Jung" userId="3df6a33b-fe69-4ed4-95b5-24f9770407f4" providerId="ADAL" clId="{BBE79F1B-7C57-4BA7-8A06-4AB559A49267}" dt="2021-10-28T08:44:13.311" v="2761" actId="1035"/>
          <ac:spMkLst>
            <pc:docMk/>
            <pc:sldMk cId="1242403671" sldId="362"/>
            <ac:spMk id="12" creationId="{CA9AEE4E-8C88-4393-A434-EBDF3F4574FC}"/>
          </ac:spMkLst>
        </pc:spChg>
        <pc:spChg chg="add mod">
          <ac:chgData name="Juyung Jung" userId="3df6a33b-fe69-4ed4-95b5-24f9770407f4" providerId="ADAL" clId="{BBE79F1B-7C57-4BA7-8A06-4AB559A49267}" dt="2021-10-28T08:44:13.311" v="2761" actId="1035"/>
          <ac:spMkLst>
            <pc:docMk/>
            <pc:sldMk cId="1242403671" sldId="362"/>
            <ac:spMk id="13" creationId="{463446CE-D36E-4BD5-9EE4-2993B85D63D1}"/>
          </ac:spMkLst>
        </pc:spChg>
        <pc:spChg chg="mod">
          <ac:chgData name="Juyung Jung" userId="3df6a33b-fe69-4ed4-95b5-24f9770407f4" providerId="ADAL" clId="{BBE79F1B-7C57-4BA7-8A06-4AB559A49267}" dt="2021-10-28T08:31:58.520" v="2499"/>
          <ac:spMkLst>
            <pc:docMk/>
            <pc:sldMk cId="1242403671" sldId="362"/>
            <ac:spMk id="15" creationId="{0B49FC2B-8F99-47C8-91F2-B142F4BCC706}"/>
          </ac:spMkLst>
        </pc:spChg>
        <pc:spChg chg="mod">
          <ac:chgData name="Juyung Jung" userId="3df6a33b-fe69-4ed4-95b5-24f9770407f4" providerId="ADAL" clId="{BBE79F1B-7C57-4BA7-8A06-4AB559A49267}" dt="2021-10-28T08:31:58.520" v="2499"/>
          <ac:spMkLst>
            <pc:docMk/>
            <pc:sldMk cId="1242403671" sldId="362"/>
            <ac:spMk id="18" creationId="{F24075E6-14C0-4100-AC26-A483459E0BF0}"/>
          </ac:spMkLst>
        </pc:spChg>
        <pc:spChg chg="add mod">
          <ac:chgData name="Juyung Jung" userId="3df6a33b-fe69-4ed4-95b5-24f9770407f4" providerId="ADAL" clId="{BBE79F1B-7C57-4BA7-8A06-4AB559A49267}" dt="2021-10-28T08:44:13.311" v="2761" actId="1035"/>
          <ac:spMkLst>
            <pc:docMk/>
            <pc:sldMk cId="1242403671" sldId="362"/>
            <ac:spMk id="19" creationId="{8021762C-64DF-4D4C-83EA-F84CD4AE8F11}"/>
          </ac:spMkLst>
        </pc:spChg>
        <pc:spChg chg="add mod">
          <ac:chgData name="Juyung Jung" userId="3df6a33b-fe69-4ed4-95b5-24f9770407f4" providerId="ADAL" clId="{BBE79F1B-7C57-4BA7-8A06-4AB559A49267}" dt="2021-10-28T08:44:13.311" v="2761" actId="1035"/>
          <ac:spMkLst>
            <pc:docMk/>
            <pc:sldMk cId="1242403671" sldId="362"/>
            <ac:spMk id="21" creationId="{CA67B3C0-8774-493D-A12E-B57AAA796643}"/>
          </ac:spMkLst>
        </pc:spChg>
        <pc:grpChg chg="add mod">
          <ac:chgData name="Juyung Jung" userId="3df6a33b-fe69-4ed4-95b5-24f9770407f4" providerId="ADAL" clId="{BBE79F1B-7C57-4BA7-8A06-4AB559A49267}" dt="2021-10-28T08:42:00.014" v="2571" actId="1036"/>
          <ac:grpSpMkLst>
            <pc:docMk/>
            <pc:sldMk cId="1242403671" sldId="362"/>
            <ac:grpSpMk id="11" creationId="{4D6CA50E-9BA8-4363-8352-2892D438FD04}"/>
          </ac:grpSpMkLst>
        </pc:grpChg>
        <pc:grpChg chg="add mod">
          <ac:chgData name="Juyung Jung" userId="3df6a33b-fe69-4ed4-95b5-24f9770407f4" providerId="ADAL" clId="{BBE79F1B-7C57-4BA7-8A06-4AB559A49267}" dt="2021-10-28T08:42:00.014" v="2571" actId="1036"/>
          <ac:grpSpMkLst>
            <pc:docMk/>
            <pc:sldMk cId="1242403671" sldId="362"/>
            <ac:grpSpMk id="16" creationId="{CD95A38E-8E91-404A-B0FA-9DC3ECCDFCC4}"/>
          </ac:grpSpMkLst>
        </pc:grpChg>
        <pc:cxnChg chg="add del mod">
          <ac:chgData name="Juyung Jung" userId="3df6a33b-fe69-4ed4-95b5-24f9770407f4" providerId="ADAL" clId="{BBE79F1B-7C57-4BA7-8A06-4AB559A49267}" dt="2021-10-28T08:31:58.296" v="2498" actId="478"/>
          <ac:cxnSpMkLst>
            <pc:docMk/>
            <pc:sldMk cId="1242403671" sldId="362"/>
            <ac:cxnSpMk id="5" creationId="{05943A1F-D4D2-4C36-AB81-1B74B78B7353}"/>
          </ac:cxnSpMkLst>
        </pc:cxnChg>
        <pc:cxnChg chg="add mod">
          <ac:chgData name="Juyung Jung" userId="3df6a33b-fe69-4ed4-95b5-24f9770407f4" providerId="ADAL" clId="{BBE79F1B-7C57-4BA7-8A06-4AB559A49267}" dt="2021-10-28T08:44:22.102" v="2773" actId="1035"/>
          <ac:cxnSpMkLst>
            <pc:docMk/>
            <pc:sldMk cId="1242403671" sldId="362"/>
            <ac:cxnSpMk id="10" creationId="{108C73E0-0C36-4885-9D88-FAE147CD6AE6}"/>
          </ac:cxnSpMkLst>
        </pc:cxnChg>
        <pc:cxnChg chg="mod">
          <ac:chgData name="Juyung Jung" userId="3df6a33b-fe69-4ed4-95b5-24f9770407f4" providerId="ADAL" clId="{BBE79F1B-7C57-4BA7-8A06-4AB559A49267}" dt="2021-10-28T08:31:58.520" v="2499"/>
          <ac:cxnSpMkLst>
            <pc:docMk/>
            <pc:sldMk cId="1242403671" sldId="362"/>
            <ac:cxnSpMk id="14" creationId="{15E3EEA1-98A4-4E2F-B1F7-D4B2D3C24345}"/>
          </ac:cxnSpMkLst>
        </pc:cxnChg>
        <pc:cxnChg chg="mod">
          <ac:chgData name="Juyung Jung" userId="3df6a33b-fe69-4ed4-95b5-24f9770407f4" providerId="ADAL" clId="{BBE79F1B-7C57-4BA7-8A06-4AB559A49267}" dt="2021-10-28T08:31:58.520" v="2499"/>
          <ac:cxnSpMkLst>
            <pc:docMk/>
            <pc:sldMk cId="1242403671" sldId="362"/>
            <ac:cxnSpMk id="17" creationId="{93AE5A57-BB45-4F75-B9E8-615CC7EFFC27}"/>
          </ac:cxnSpMkLst>
        </pc:cxnChg>
        <pc:cxnChg chg="add mod">
          <ac:chgData name="Juyung Jung" userId="3df6a33b-fe69-4ed4-95b5-24f9770407f4" providerId="ADAL" clId="{BBE79F1B-7C57-4BA7-8A06-4AB559A49267}" dt="2021-10-28T08:44:19.070" v="2765" actId="1036"/>
          <ac:cxnSpMkLst>
            <pc:docMk/>
            <pc:sldMk cId="1242403671" sldId="362"/>
            <ac:cxnSpMk id="20" creationId="{6A027D58-DCA0-4EAF-8AB6-B327BAD820B9}"/>
          </ac:cxnSpMkLst>
        </pc:cxnChg>
      </pc:sldChg>
      <pc:sldChg chg="addSp delSp modSp new mod">
        <pc:chgData name="Juyung Jung" userId="3df6a33b-fe69-4ed4-95b5-24f9770407f4" providerId="ADAL" clId="{BBE79F1B-7C57-4BA7-8A06-4AB559A49267}" dt="2021-10-28T08:31:12.504" v="2477" actId="20577"/>
        <pc:sldMkLst>
          <pc:docMk/>
          <pc:sldMk cId="326571698" sldId="363"/>
        </pc:sldMkLst>
        <pc:spChg chg="mod">
          <ac:chgData name="Juyung Jung" userId="3df6a33b-fe69-4ed4-95b5-24f9770407f4" providerId="ADAL" clId="{BBE79F1B-7C57-4BA7-8A06-4AB559A49267}" dt="2021-10-28T08:31:12.504" v="2477" actId="20577"/>
          <ac:spMkLst>
            <pc:docMk/>
            <pc:sldMk cId="326571698" sldId="363"/>
            <ac:spMk id="2" creationId="{1B3300A2-864D-47EB-BFFB-38B927E13365}"/>
          </ac:spMkLst>
        </pc:spChg>
        <pc:spChg chg="add del mod">
          <ac:chgData name="Juyung Jung" userId="3df6a33b-fe69-4ed4-95b5-24f9770407f4" providerId="ADAL" clId="{BBE79F1B-7C57-4BA7-8A06-4AB559A49267}" dt="2021-10-28T05:54:09.482" v="1988" actId="478"/>
          <ac:spMkLst>
            <pc:docMk/>
            <pc:sldMk cId="326571698" sldId="363"/>
            <ac:spMk id="3" creationId="{85533D77-D612-440E-9D6B-47078D05B1A7}"/>
          </ac:spMkLst>
        </pc:spChg>
        <pc:spChg chg="add del mod">
          <ac:chgData name="Juyung Jung" userId="3df6a33b-fe69-4ed4-95b5-24f9770407f4" providerId="ADAL" clId="{BBE79F1B-7C57-4BA7-8A06-4AB559A49267}" dt="2021-10-28T05:54:09.482" v="1988" actId="478"/>
          <ac:spMkLst>
            <pc:docMk/>
            <pc:sldMk cId="326571698" sldId="363"/>
            <ac:spMk id="4" creationId="{53F3DE69-17D0-4D16-B1A9-DE47B0DE7266}"/>
          </ac:spMkLst>
        </pc:spChg>
        <pc:spChg chg="add del">
          <ac:chgData name="Juyung Jung" userId="3df6a33b-fe69-4ed4-95b5-24f9770407f4" providerId="ADAL" clId="{BBE79F1B-7C57-4BA7-8A06-4AB559A49267}" dt="2021-10-28T05:52:52.729" v="1947" actId="22"/>
          <ac:spMkLst>
            <pc:docMk/>
            <pc:sldMk cId="326571698" sldId="363"/>
            <ac:spMk id="6" creationId="{1AB4832C-C02E-4EB0-A372-55DF9B0D37AF}"/>
          </ac:spMkLst>
        </pc:spChg>
        <pc:spChg chg="add mod">
          <ac:chgData name="Juyung Jung" userId="3df6a33b-fe69-4ed4-95b5-24f9770407f4" providerId="ADAL" clId="{BBE79F1B-7C57-4BA7-8A06-4AB559A49267}" dt="2021-10-28T08:31:01.424" v="2475" actId="20577"/>
          <ac:spMkLst>
            <pc:docMk/>
            <pc:sldMk cId="326571698" sldId="363"/>
            <ac:spMk id="7" creationId="{0D9E61CD-28BE-4BE9-886F-23CB00E7E243}"/>
          </ac:spMkLst>
        </pc:spChg>
        <pc:spChg chg="add mod">
          <ac:chgData name="Juyung Jung" userId="3df6a33b-fe69-4ed4-95b5-24f9770407f4" providerId="ADAL" clId="{BBE79F1B-7C57-4BA7-8A06-4AB559A49267}" dt="2021-10-28T05:54:01.075" v="1985"/>
          <ac:spMkLst>
            <pc:docMk/>
            <pc:sldMk cId="326571698" sldId="363"/>
            <ac:spMk id="9" creationId="{5A394A41-A34C-4A32-8531-80D71D4F1593}"/>
          </ac:spMkLst>
        </pc:spChg>
        <pc:spChg chg="add mod">
          <ac:chgData name="Juyung Jung" userId="3df6a33b-fe69-4ed4-95b5-24f9770407f4" providerId="ADAL" clId="{BBE79F1B-7C57-4BA7-8A06-4AB559A49267}" dt="2021-10-28T05:55:29.751" v="2083" actId="12789"/>
          <ac:spMkLst>
            <pc:docMk/>
            <pc:sldMk cId="326571698" sldId="363"/>
            <ac:spMk id="11" creationId="{9F8799BA-07BE-4F4D-B868-6B4BF60A4636}"/>
          </ac:spMkLst>
        </pc:spChg>
        <pc:spChg chg="add mod">
          <ac:chgData name="Juyung Jung" userId="3df6a33b-fe69-4ed4-95b5-24f9770407f4" providerId="ADAL" clId="{BBE79F1B-7C57-4BA7-8A06-4AB559A49267}" dt="2021-10-28T05:55:52.721" v="2131" actId="20577"/>
          <ac:spMkLst>
            <pc:docMk/>
            <pc:sldMk cId="326571698" sldId="363"/>
            <ac:spMk id="12" creationId="{AF7A5DCF-B692-4EBA-878D-5F497031A2D4}"/>
          </ac:spMkLst>
        </pc:spChg>
        <pc:spChg chg="mod">
          <ac:chgData name="Juyung Jung" userId="3df6a33b-fe69-4ed4-95b5-24f9770407f4" providerId="ADAL" clId="{BBE79F1B-7C57-4BA7-8A06-4AB559A49267}" dt="2021-10-28T05:55:02.801" v="2070" actId="1038"/>
          <ac:spMkLst>
            <pc:docMk/>
            <pc:sldMk cId="326571698" sldId="363"/>
            <ac:spMk id="15" creationId="{3A7887B6-6AB7-49A1-875E-7B495758F28E}"/>
          </ac:spMkLst>
        </pc:spChg>
        <pc:spChg chg="add mod">
          <ac:chgData name="Juyung Jung" userId="3df6a33b-fe69-4ed4-95b5-24f9770407f4" providerId="ADAL" clId="{BBE79F1B-7C57-4BA7-8A06-4AB559A49267}" dt="2021-10-28T05:55:32.761" v="2086" actId="1038"/>
          <ac:spMkLst>
            <pc:docMk/>
            <pc:sldMk cId="326571698" sldId="363"/>
            <ac:spMk id="17" creationId="{79887727-1B75-41A1-AD9B-3F54430D678C}"/>
          </ac:spMkLst>
        </pc:spChg>
        <pc:spChg chg="add mod">
          <ac:chgData name="Juyung Jung" userId="3df6a33b-fe69-4ed4-95b5-24f9770407f4" providerId="ADAL" clId="{BBE79F1B-7C57-4BA7-8A06-4AB559A49267}" dt="2021-10-28T05:55:49.312" v="2124" actId="1036"/>
          <ac:spMkLst>
            <pc:docMk/>
            <pc:sldMk cId="326571698" sldId="363"/>
            <ac:spMk id="18" creationId="{B477E9A7-D383-4F6E-893E-DFBB35D68CF9}"/>
          </ac:spMkLst>
        </pc:spChg>
        <pc:grpChg chg="add mod">
          <ac:chgData name="Juyung Jung" userId="3df6a33b-fe69-4ed4-95b5-24f9770407f4" providerId="ADAL" clId="{BBE79F1B-7C57-4BA7-8A06-4AB559A49267}" dt="2021-10-28T05:55:11.455" v="2075" actId="1037"/>
          <ac:grpSpMkLst>
            <pc:docMk/>
            <pc:sldMk cId="326571698" sldId="363"/>
            <ac:grpSpMk id="10" creationId="{FA1B9D3C-4B3B-42E5-ADEB-BE449A8A4F5E}"/>
          </ac:grpSpMkLst>
        </pc:grpChg>
        <pc:grpChg chg="add mod">
          <ac:chgData name="Juyung Jung" userId="3df6a33b-fe69-4ed4-95b5-24f9770407f4" providerId="ADAL" clId="{BBE79F1B-7C57-4BA7-8A06-4AB559A49267}" dt="2021-10-28T05:54:53.378" v="2063" actId="14100"/>
          <ac:grpSpMkLst>
            <pc:docMk/>
            <pc:sldMk cId="326571698" sldId="363"/>
            <ac:grpSpMk id="13" creationId="{67B2E1DC-02BB-4B06-B51A-00CA3664D92A}"/>
          </ac:grpSpMkLst>
        </pc:grpChg>
        <pc:cxnChg chg="add mod">
          <ac:chgData name="Juyung Jung" userId="3df6a33b-fe69-4ed4-95b5-24f9770407f4" providerId="ADAL" clId="{BBE79F1B-7C57-4BA7-8A06-4AB559A49267}" dt="2021-10-28T05:53:53.229" v="1970" actId="164"/>
          <ac:cxnSpMkLst>
            <pc:docMk/>
            <pc:sldMk cId="326571698" sldId="363"/>
            <ac:cxnSpMk id="8" creationId="{A581891D-739F-41FE-9130-68C5BA69A2BB}"/>
          </ac:cxnSpMkLst>
        </pc:cxnChg>
        <pc:cxnChg chg="mod">
          <ac:chgData name="Juyung Jung" userId="3df6a33b-fe69-4ed4-95b5-24f9770407f4" providerId="ADAL" clId="{BBE79F1B-7C57-4BA7-8A06-4AB559A49267}" dt="2021-10-28T05:54:30.199" v="2034"/>
          <ac:cxnSpMkLst>
            <pc:docMk/>
            <pc:sldMk cId="326571698" sldId="363"/>
            <ac:cxnSpMk id="14" creationId="{D3ADE055-03EA-4B1D-BC7E-A847D4466302}"/>
          </ac:cxnSpMkLst>
        </pc:cxnChg>
        <pc:cxnChg chg="add mod">
          <ac:chgData name="Juyung Jung" userId="3df6a33b-fe69-4ed4-95b5-24f9770407f4" providerId="ADAL" clId="{BBE79F1B-7C57-4BA7-8A06-4AB559A49267}" dt="2021-10-28T05:55:19.537" v="2079" actId="1035"/>
          <ac:cxnSpMkLst>
            <pc:docMk/>
            <pc:sldMk cId="326571698" sldId="363"/>
            <ac:cxnSpMk id="16" creationId="{B879D7A6-BE8E-445A-806A-793710F5C2E7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C3DDC0-016D-4D6D-B463-B57C98C1FB07}" type="datetimeFigureOut">
              <a:rPr lang="en-CA" smtClean="0"/>
              <a:t>2021-10-28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642938"/>
            <a:ext cx="3086100" cy="1736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2474913"/>
            <a:ext cx="7315200" cy="20256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4886325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4886325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3DC564-D997-469A-8066-982E0C8101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38239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latin typeface="+mn-l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latin typeface="+mn-lt"/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 u="sng">
                <a:solidFill>
                  <a:srgbClr val="F8C000"/>
                </a:solidFill>
                <a:latin typeface="+mn-lt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3400" y="1581150"/>
            <a:ext cx="6784340" cy="307777"/>
          </a:xfrm>
        </p:spPr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+mn-lt"/>
                <a:cs typeface="Calibri"/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 u="sng">
                <a:solidFill>
                  <a:srgbClr val="F8C000"/>
                </a:solidFill>
                <a:latin typeface="+mn-lt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736217" y="941093"/>
            <a:ext cx="22301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 u="sng">
                <a:solidFill>
                  <a:srgbClr val="0462C1"/>
                </a:solidFill>
                <a:latin typeface="+mn-lt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982971" y="941093"/>
            <a:ext cx="23368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 u="sng">
                <a:solidFill>
                  <a:srgbClr val="0462C1"/>
                </a:solidFill>
                <a:latin typeface="+mn-lt"/>
                <a:cs typeface="Calibri"/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8663533" y="791412"/>
            <a:ext cx="285750" cy="381635"/>
          </a:xfrm>
          <a:custGeom>
            <a:avLst/>
            <a:gdLst/>
            <a:ahLst/>
            <a:cxnLst/>
            <a:rect l="l" t="t" r="r" b="b"/>
            <a:pathLst>
              <a:path w="285750" h="381634">
                <a:moveTo>
                  <a:pt x="281508" y="340258"/>
                </a:moveTo>
                <a:lnTo>
                  <a:pt x="279603" y="337908"/>
                </a:lnTo>
                <a:lnTo>
                  <a:pt x="276745" y="337908"/>
                </a:lnTo>
                <a:lnTo>
                  <a:pt x="230162" y="326580"/>
                </a:lnTo>
                <a:lnTo>
                  <a:pt x="188442" y="305396"/>
                </a:lnTo>
                <a:lnTo>
                  <a:pt x="152869" y="275717"/>
                </a:lnTo>
                <a:lnTo>
                  <a:pt x="124701" y="238861"/>
                </a:lnTo>
                <a:lnTo>
                  <a:pt x="105244" y="196164"/>
                </a:lnTo>
                <a:lnTo>
                  <a:pt x="95758" y="148971"/>
                </a:lnTo>
                <a:lnTo>
                  <a:pt x="95758" y="147510"/>
                </a:lnTo>
                <a:lnTo>
                  <a:pt x="95313" y="146113"/>
                </a:lnTo>
                <a:lnTo>
                  <a:pt x="95313" y="143256"/>
                </a:lnTo>
                <a:lnTo>
                  <a:pt x="94805" y="140398"/>
                </a:lnTo>
                <a:lnTo>
                  <a:pt x="94805" y="136601"/>
                </a:lnTo>
                <a:lnTo>
                  <a:pt x="102273" y="77889"/>
                </a:lnTo>
                <a:lnTo>
                  <a:pt x="125793" y="23787"/>
                </a:lnTo>
                <a:lnTo>
                  <a:pt x="127190" y="21450"/>
                </a:lnTo>
                <a:lnTo>
                  <a:pt x="126746" y="19037"/>
                </a:lnTo>
                <a:lnTo>
                  <a:pt x="125285" y="17132"/>
                </a:lnTo>
                <a:lnTo>
                  <a:pt x="123380" y="15227"/>
                </a:lnTo>
                <a:lnTo>
                  <a:pt x="121983" y="14782"/>
                </a:lnTo>
                <a:lnTo>
                  <a:pt x="119126" y="14782"/>
                </a:lnTo>
                <a:lnTo>
                  <a:pt x="87985" y="46037"/>
                </a:lnTo>
                <a:lnTo>
                  <a:pt x="66446" y="81267"/>
                </a:lnTo>
                <a:lnTo>
                  <a:pt x="53136" y="120230"/>
                </a:lnTo>
                <a:lnTo>
                  <a:pt x="48577" y="161785"/>
                </a:lnTo>
                <a:lnTo>
                  <a:pt x="53606" y="205447"/>
                </a:lnTo>
                <a:lnTo>
                  <a:pt x="67932" y="245529"/>
                </a:lnTo>
                <a:lnTo>
                  <a:pt x="90398" y="280885"/>
                </a:lnTo>
                <a:lnTo>
                  <a:pt x="119849" y="310362"/>
                </a:lnTo>
                <a:lnTo>
                  <a:pt x="155143" y="332828"/>
                </a:lnTo>
                <a:lnTo>
                  <a:pt x="195122" y="347154"/>
                </a:lnTo>
                <a:lnTo>
                  <a:pt x="238633" y="352183"/>
                </a:lnTo>
                <a:lnTo>
                  <a:pt x="248297" y="351917"/>
                </a:lnTo>
                <a:lnTo>
                  <a:pt x="281508" y="345516"/>
                </a:lnTo>
                <a:lnTo>
                  <a:pt x="281508" y="340258"/>
                </a:lnTo>
                <a:close/>
              </a:path>
              <a:path w="285750" h="381634">
                <a:moveTo>
                  <a:pt x="285381" y="361188"/>
                </a:moveTo>
                <a:lnTo>
                  <a:pt x="284556" y="359283"/>
                </a:lnTo>
                <a:lnTo>
                  <a:pt x="284365" y="358838"/>
                </a:lnTo>
                <a:lnTo>
                  <a:pt x="283921" y="356425"/>
                </a:lnTo>
                <a:lnTo>
                  <a:pt x="282016" y="355028"/>
                </a:lnTo>
                <a:lnTo>
                  <a:pt x="278650" y="355028"/>
                </a:lnTo>
                <a:lnTo>
                  <a:pt x="268643" y="356908"/>
                </a:lnTo>
                <a:lnTo>
                  <a:pt x="258648" y="358228"/>
                </a:lnTo>
                <a:lnTo>
                  <a:pt x="248640" y="359029"/>
                </a:lnTo>
                <a:lnTo>
                  <a:pt x="238633" y="359283"/>
                </a:lnTo>
                <a:lnTo>
                  <a:pt x="193522" y="354063"/>
                </a:lnTo>
                <a:lnTo>
                  <a:pt x="152057" y="339191"/>
                </a:lnTo>
                <a:lnTo>
                  <a:pt x="115443" y="315874"/>
                </a:lnTo>
                <a:lnTo>
                  <a:pt x="84886" y="285280"/>
                </a:lnTo>
                <a:lnTo>
                  <a:pt x="61556" y="248602"/>
                </a:lnTo>
                <a:lnTo>
                  <a:pt x="46685" y="207048"/>
                </a:lnTo>
                <a:lnTo>
                  <a:pt x="41465" y="161785"/>
                </a:lnTo>
                <a:lnTo>
                  <a:pt x="46189" y="118757"/>
                </a:lnTo>
                <a:lnTo>
                  <a:pt x="59982" y="78295"/>
                </a:lnTo>
                <a:lnTo>
                  <a:pt x="82270" y="41757"/>
                </a:lnTo>
                <a:lnTo>
                  <a:pt x="112458" y="10464"/>
                </a:lnTo>
                <a:lnTo>
                  <a:pt x="113411" y="9512"/>
                </a:lnTo>
                <a:lnTo>
                  <a:pt x="114363" y="8115"/>
                </a:lnTo>
                <a:lnTo>
                  <a:pt x="114363" y="5270"/>
                </a:lnTo>
                <a:lnTo>
                  <a:pt x="113855" y="4318"/>
                </a:lnTo>
                <a:lnTo>
                  <a:pt x="113411" y="2857"/>
                </a:lnTo>
                <a:lnTo>
                  <a:pt x="112458" y="1905"/>
                </a:lnTo>
                <a:lnTo>
                  <a:pt x="110998" y="508"/>
                </a:lnTo>
                <a:lnTo>
                  <a:pt x="109601" y="0"/>
                </a:lnTo>
                <a:lnTo>
                  <a:pt x="106235" y="0"/>
                </a:lnTo>
                <a:lnTo>
                  <a:pt x="105791" y="508"/>
                </a:lnTo>
                <a:lnTo>
                  <a:pt x="61722" y="32918"/>
                </a:lnTo>
                <a:lnTo>
                  <a:pt x="28422" y="75018"/>
                </a:lnTo>
                <a:lnTo>
                  <a:pt x="7353" y="124358"/>
                </a:lnTo>
                <a:lnTo>
                  <a:pt x="0" y="178473"/>
                </a:lnTo>
                <a:lnTo>
                  <a:pt x="5372" y="224917"/>
                </a:lnTo>
                <a:lnTo>
                  <a:pt x="20650" y="267576"/>
                </a:lnTo>
                <a:lnTo>
                  <a:pt x="44627" y="305206"/>
                </a:lnTo>
                <a:lnTo>
                  <a:pt x="76073" y="336613"/>
                </a:lnTo>
                <a:lnTo>
                  <a:pt x="113753" y="360553"/>
                </a:lnTo>
                <a:lnTo>
                  <a:pt x="156464" y="375818"/>
                </a:lnTo>
                <a:lnTo>
                  <a:pt x="202946" y="381177"/>
                </a:lnTo>
                <a:lnTo>
                  <a:pt x="223113" y="380187"/>
                </a:lnTo>
                <a:lnTo>
                  <a:pt x="242938" y="377202"/>
                </a:lnTo>
                <a:lnTo>
                  <a:pt x="262407" y="372148"/>
                </a:lnTo>
                <a:lnTo>
                  <a:pt x="281508" y="364998"/>
                </a:lnTo>
                <a:lnTo>
                  <a:pt x="283921" y="364045"/>
                </a:lnTo>
                <a:lnTo>
                  <a:pt x="285381" y="361188"/>
                </a:lnTo>
                <a:close/>
              </a:path>
            </a:pathLst>
          </a:custGeom>
          <a:solidFill>
            <a:srgbClr val="F4B400"/>
          </a:solidFill>
        </p:spPr>
        <p:txBody>
          <a:bodyPr wrap="square" lIns="0" tIns="0" rIns="0" bIns="0" rtlCol="0"/>
          <a:lstStyle/>
          <a:p>
            <a:endParaRPr>
              <a:latin typeface="+mn-lt"/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8633569" y="752832"/>
            <a:ext cx="357505" cy="450215"/>
          </a:xfrm>
          <a:custGeom>
            <a:avLst/>
            <a:gdLst/>
            <a:ahLst/>
            <a:cxnLst/>
            <a:rect l="l" t="t" r="r" b="b"/>
            <a:pathLst>
              <a:path w="357504" h="450215">
                <a:moveTo>
                  <a:pt x="147640" y="0"/>
                </a:moveTo>
                <a:lnTo>
                  <a:pt x="89734" y="33651"/>
                </a:lnTo>
                <a:lnTo>
                  <a:pt x="52259" y="70533"/>
                </a:lnTo>
                <a:lnTo>
                  <a:pt x="24018" y="114578"/>
                </a:lnTo>
                <a:lnTo>
                  <a:pt x="6202" y="164008"/>
                </a:lnTo>
                <a:lnTo>
                  <a:pt x="0" y="217043"/>
                </a:lnTo>
                <a:lnTo>
                  <a:pt x="4731" y="263928"/>
                </a:lnTo>
                <a:lnTo>
                  <a:pt x="18302" y="307605"/>
                </a:lnTo>
                <a:lnTo>
                  <a:pt x="39775" y="347133"/>
                </a:lnTo>
                <a:lnTo>
                  <a:pt x="68216" y="381578"/>
                </a:lnTo>
                <a:lnTo>
                  <a:pt x="102687" y="410000"/>
                </a:lnTo>
                <a:lnTo>
                  <a:pt x="142252" y="431462"/>
                </a:lnTo>
                <a:lnTo>
                  <a:pt x="185976" y="445027"/>
                </a:lnTo>
                <a:lnTo>
                  <a:pt x="232922" y="449757"/>
                </a:lnTo>
                <a:lnTo>
                  <a:pt x="262325" y="447893"/>
                </a:lnTo>
                <a:lnTo>
                  <a:pt x="291073" y="442365"/>
                </a:lnTo>
                <a:lnTo>
                  <a:pt x="318845" y="433269"/>
                </a:lnTo>
                <a:lnTo>
                  <a:pt x="345319" y="420699"/>
                </a:lnTo>
                <a:lnTo>
                  <a:pt x="357258" y="414545"/>
                </a:lnTo>
                <a:lnTo>
                  <a:pt x="232922" y="414545"/>
                </a:lnTo>
                <a:lnTo>
                  <a:pt x="187621" y="409325"/>
                </a:lnTo>
                <a:lnTo>
                  <a:pt x="146023" y="394457"/>
                </a:lnTo>
                <a:lnTo>
                  <a:pt x="109317" y="371131"/>
                </a:lnTo>
                <a:lnTo>
                  <a:pt x="78696" y="340537"/>
                </a:lnTo>
                <a:lnTo>
                  <a:pt x="55349" y="303864"/>
                </a:lnTo>
                <a:lnTo>
                  <a:pt x="40468" y="262303"/>
                </a:lnTo>
                <a:lnTo>
                  <a:pt x="35243" y="217043"/>
                </a:lnTo>
                <a:lnTo>
                  <a:pt x="42476" y="164347"/>
                </a:lnTo>
                <a:lnTo>
                  <a:pt x="63104" y="116333"/>
                </a:lnTo>
                <a:lnTo>
                  <a:pt x="95519" y="75372"/>
                </a:lnTo>
                <a:lnTo>
                  <a:pt x="138115" y="43840"/>
                </a:lnTo>
                <a:lnTo>
                  <a:pt x="184555" y="43840"/>
                </a:lnTo>
                <a:lnTo>
                  <a:pt x="147640" y="0"/>
                </a:lnTo>
                <a:close/>
              </a:path>
              <a:path w="357504" h="450215">
                <a:moveTo>
                  <a:pt x="353433" y="398811"/>
                </a:moveTo>
                <a:lnTo>
                  <a:pt x="309568" y="398811"/>
                </a:lnTo>
                <a:lnTo>
                  <a:pt x="291038" y="405498"/>
                </a:lnTo>
                <a:lnTo>
                  <a:pt x="271960" y="410437"/>
                </a:lnTo>
                <a:lnTo>
                  <a:pt x="252524" y="413496"/>
                </a:lnTo>
                <a:lnTo>
                  <a:pt x="232922" y="414545"/>
                </a:lnTo>
                <a:lnTo>
                  <a:pt x="357258" y="414545"/>
                </a:lnTo>
                <a:lnTo>
                  <a:pt x="353433" y="398811"/>
                </a:lnTo>
                <a:close/>
              </a:path>
              <a:path w="357504" h="450215">
                <a:moveTo>
                  <a:pt x="184555" y="43840"/>
                </a:moveTo>
                <a:lnTo>
                  <a:pt x="138115" y="43840"/>
                </a:lnTo>
                <a:lnTo>
                  <a:pt x="139067" y="44791"/>
                </a:lnTo>
                <a:lnTo>
                  <a:pt x="108104" y="76851"/>
                </a:lnTo>
                <a:lnTo>
                  <a:pt x="85059" y="114366"/>
                </a:lnTo>
                <a:lnTo>
                  <a:pt x="70682" y="155984"/>
                </a:lnTo>
                <a:lnTo>
                  <a:pt x="65723" y="200357"/>
                </a:lnTo>
                <a:lnTo>
                  <a:pt x="71090" y="246808"/>
                </a:lnTo>
                <a:lnTo>
                  <a:pt x="86373" y="289471"/>
                </a:lnTo>
                <a:lnTo>
                  <a:pt x="110346" y="327122"/>
                </a:lnTo>
                <a:lnTo>
                  <a:pt x="141783" y="358537"/>
                </a:lnTo>
                <a:lnTo>
                  <a:pt x="179456" y="382492"/>
                </a:lnTo>
                <a:lnTo>
                  <a:pt x="222141" y="397763"/>
                </a:lnTo>
                <a:lnTo>
                  <a:pt x="268610" y="403125"/>
                </a:lnTo>
                <a:lnTo>
                  <a:pt x="278974" y="402852"/>
                </a:lnTo>
                <a:lnTo>
                  <a:pt x="289280" y="402038"/>
                </a:lnTo>
                <a:lnTo>
                  <a:pt x="299489" y="400689"/>
                </a:lnTo>
                <a:lnTo>
                  <a:pt x="309568" y="398811"/>
                </a:lnTo>
                <a:lnTo>
                  <a:pt x="353433" y="398811"/>
                </a:lnTo>
                <a:lnTo>
                  <a:pt x="350194" y="385487"/>
                </a:lnTo>
                <a:lnTo>
                  <a:pt x="268610" y="385487"/>
                </a:lnTo>
                <a:lnTo>
                  <a:pt x="219533" y="378850"/>
                </a:lnTo>
                <a:lnTo>
                  <a:pt x="175404" y="360133"/>
                </a:lnTo>
                <a:lnTo>
                  <a:pt x="137996" y="331131"/>
                </a:lnTo>
                <a:lnTo>
                  <a:pt x="109081" y="293639"/>
                </a:lnTo>
                <a:lnTo>
                  <a:pt x="90431" y="249449"/>
                </a:lnTo>
                <a:lnTo>
                  <a:pt x="83821" y="200357"/>
                </a:lnTo>
                <a:lnTo>
                  <a:pt x="88346" y="159804"/>
                </a:lnTo>
                <a:lnTo>
                  <a:pt x="101443" y="121797"/>
                </a:lnTo>
                <a:lnTo>
                  <a:pt x="122398" y="87620"/>
                </a:lnTo>
                <a:lnTo>
                  <a:pt x="150498" y="58559"/>
                </a:lnTo>
                <a:lnTo>
                  <a:pt x="194780" y="58559"/>
                </a:lnTo>
                <a:lnTo>
                  <a:pt x="195774" y="57163"/>
                </a:lnTo>
                <a:lnTo>
                  <a:pt x="184555" y="43840"/>
                </a:lnTo>
                <a:close/>
              </a:path>
              <a:path w="357504" h="450215">
                <a:moveTo>
                  <a:pt x="194780" y="58559"/>
                </a:moveTo>
                <a:lnTo>
                  <a:pt x="150498" y="58559"/>
                </a:lnTo>
                <a:lnTo>
                  <a:pt x="151450" y="59510"/>
                </a:lnTo>
                <a:lnTo>
                  <a:pt x="137155" y="86424"/>
                </a:lnTo>
                <a:lnTo>
                  <a:pt x="127105" y="114842"/>
                </a:lnTo>
                <a:lnTo>
                  <a:pt x="121258" y="144509"/>
                </a:lnTo>
                <a:lnTo>
                  <a:pt x="119600" y="174662"/>
                </a:lnTo>
                <a:lnTo>
                  <a:pt x="119572" y="178976"/>
                </a:lnTo>
                <a:lnTo>
                  <a:pt x="120017" y="181831"/>
                </a:lnTo>
                <a:lnTo>
                  <a:pt x="120017" y="187033"/>
                </a:lnTo>
                <a:lnTo>
                  <a:pt x="120525" y="187985"/>
                </a:lnTo>
                <a:lnTo>
                  <a:pt x="120525" y="188493"/>
                </a:lnTo>
                <a:lnTo>
                  <a:pt x="130169" y="236816"/>
                </a:lnTo>
                <a:lnTo>
                  <a:pt x="150138" y="280466"/>
                </a:lnTo>
                <a:lnTo>
                  <a:pt x="179081" y="318110"/>
                </a:lnTo>
                <a:lnTo>
                  <a:pt x="215650" y="348415"/>
                </a:lnTo>
                <a:lnTo>
                  <a:pt x="258495" y="370049"/>
                </a:lnTo>
                <a:lnTo>
                  <a:pt x="306266" y="381681"/>
                </a:lnTo>
                <a:lnTo>
                  <a:pt x="296971" y="383293"/>
                </a:lnTo>
                <a:lnTo>
                  <a:pt x="287629" y="384488"/>
                </a:lnTo>
                <a:lnTo>
                  <a:pt x="278191" y="385232"/>
                </a:lnTo>
                <a:lnTo>
                  <a:pt x="268610" y="385487"/>
                </a:lnTo>
                <a:lnTo>
                  <a:pt x="350194" y="385487"/>
                </a:lnTo>
                <a:lnTo>
                  <a:pt x="341065" y="347928"/>
                </a:lnTo>
                <a:lnTo>
                  <a:pt x="325317" y="347421"/>
                </a:lnTo>
                <a:lnTo>
                  <a:pt x="290859" y="342914"/>
                </a:lnTo>
                <a:lnTo>
                  <a:pt x="258735" y="331972"/>
                </a:lnTo>
                <a:lnTo>
                  <a:pt x="229660" y="315320"/>
                </a:lnTo>
                <a:lnTo>
                  <a:pt x="204347" y="293683"/>
                </a:lnTo>
                <a:lnTo>
                  <a:pt x="283212" y="293683"/>
                </a:lnTo>
                <a:lnTo>
                  <a:pt x="309775" y="282065"/>
                </a:lnTo>
                <a:lnTo>
                  <a:pt x="331231" y="264626"/>
                </a:lnTo>
                <a:lnTo>
                  <a:pt x="244797" y="264626"/>
                </a:lnTo>
                <a:lnTo>
                  <a:pt x="212008" y="258417"/>
                </a:lnTo>
                <a:lnTo>
                  <a:pt x="184566" y="241366"/>
                </a:lnTo>
                <a:lnTo>
                  <a:pt x="164982" y="215832"/>
                </a:lnTo>
                <a:lnTo>
                  <a:pt x="155768" y="184178"/>
                </a:lnTo>
                <a:lnTo>
                  <a:pt x="155260" y="181831"/>
                </a:lnTo>
                <a:lnTo>
                  <a:pt x="155260" y="174662"/>
                </a:lnTo>
                <a:lnTo>
                  <a:pt x="156838" y="146185"/>
                </a:lnTo>
                <a:lnTo>
                  <a:pt x="162880" y="118767"/>
                </a:lnTo>
                <a:lnTo>
                  <a:pt x="173209" y="92777"/>
                </a:lnTo>
                <a:lnTo>
                  <a:pt x="187646" y="68583"/>
                </a:lnTo>
                <a:lnTo>
                  <a:pt x="194780" y="58559"/>
                </a:lnTo>
                <a:close/>
              </a:path>
              <a:path w="357504" h="450215">
                <a:moveTo>
                  <a:pt x="283212" y="293683"/>
                </a:moveTo>
                <a:lnTo>
                  <a:pt x="204347" y="293683"/>
                </a:lnTo>
                <a:lnTo>
                  <a:pt x="214069" y="296518"/>
                </a:lnTo>
                <a:lnTo>
                  <a:pt x="224024" y="298608"/>
                </a:lnTo>
                <a:lnTo>
                  <a:pt x="234253" y="299902"/>
                </a:lnTo>
                <a:lnTo>
                  <a:pt x="244797" y="300345"/>
                </a:lnTo>
                <a:lnTo>
                  <a:pt x="278822" y="295604"/>
                </a:lnTo>
                <a:lnTo>
                  <a:pt x="283212" y="293683"/>
                </a:lnTo>
                <a:close/>
              </a:path>
              <a:path w="357504" h="450215">
                <a:moveTo>
                  <a:pt x="324364" y="216535"/>
                </a:moveTo>
                <a:lnTo>
                  <a:pt x="310262" y="236522"/>
                </a:lnTo>
                <a:lnTo>
                  <a:pt x="291558" y="251667"/>
                </a:lnTo>
                <a:lnTo>
                  <a:pt x="269365" y="261269"/>
                </a:lnTo>
                <a:lnTo>
                  <a:pt x="244797" y="264626"/>
                </a:lnTo>
                <a:lnTo>
                  <a:pt x="331231" y="264626"/>
                </a:lnTo>
                <a:lnTo>
                  <a:pt x="335989" y="260759"/>
                </a:lnTo>
                <a:lnTo>
                  <a:pt x="355797" y="232713"/>
                </a:lnTo>
                <a:lnTo>
                  <a:pt x="324364" y="216535"/>
                </a:lnTo>
                <a:close/>
              </a:path>
            </a:pathLst>
          </a:custGeom>
          <a:solidFill>
            <a:srgbClr val="272424"/>
          </a:solidFill>
        </p:spPr>
        <p:txBody>
          <a:bodyPr wrap="square" lIns="0" tIns="0" rIns="0" bIns="0" rtlCol="0"/>
          <a:lstStyle/>
          <a:p>
            <a:endParaRPr>
              <a:latin typeface="+mn-lt"/>
            </a:endParaRPr>
          </a:p>
        </p:txBody>
      </p:sp>
      <p:sp>
        <p:nvSpPr>
          <p:cNvPr id="18" name="bg object 18"/>
          <p:cNvSpPr/>
          <p:nvPr/>
        </p:nvSpPr>
        <p:spPr>
          <a:xfrm>
            <a:off x="8617369" y="1466710"/>
            <a:ext cx="382270" cy="285115"/>
          </a:xfrm>
          <a:custGeom>
            <a:avLst/>
            <a:gdLst/>
            <a:ahLst/>
            <a:cxnLst/>
            <a:rect l="l" t="t" r="r" b="b"/>
            <a:pathLst>
              <a:path w="382270" h="285114">
                <a:moveTo>
                  <a:pt x="367233" y="118960"/>
                </a:moveTo>
                <a:lnTo>
                  <a:pt x="365328" y="117055"/>
                </a:lnTo>
                <a:lnTo>
                  <a:pt x="342303" y="94729"/>
                </a:lnTo>
                <a:lnTo>
                  <a:pt x="335178" y="87820"/>
                </a:lnTo>
                <a:lnTo>
                  <a:pt x="299897" y="66167"/>
                </a:lnTo>
                <a:lnTo>
                  <a:pt x="260769" y="52717"/>
                </a:lnTo>
                <a:lnTo>
                  <a:pt x="219075" y="48094"/>
                </a:lnTo>
                <a:lnTo>
                  <a:pt x="175564" y="53149"/>
                </a:lnTo>
                <a:lnTo>
                  <a:pt x="135585" y="67513"/>
                </a:lnTo>
                <a:lnTo>
                  <a:pt x="100291" y="90043"/>
                </a:lnTo>
                <a:lnTo>
                  <a:pt x="70840" y="119570"/>
                </a:lnTo>
                <a:lnTo>
                  <a:pt x="48374" y="154914"/>
                </a:lnTo>
                <a:lnTo>
                  <a:pt x="34048" y="194919"/>
                </a:lnTo>
                <a:lnTo>
                  <a:pt x="29019" y="238429"/>
                </a:lnTo>
                <a:lnTo>
                  <a:pt x="29210" y="248081"/>
                </a:lnTo>
                <a:lnTo>
                  <a:pt x="35687" y="281254"/>
                </a:lnTo>
                <a:lnTo>
                  <a:pt x="38100" y="281254"/>
                </a:lnTo>
                <a:lnTo>
                  <a:pt x="40957" y="280809"/>
                </a:lnTo>
                <a:lnTo>
                  <a:pt x="42862" y="278904"/>
                </a:lnTo>
                <a:lnTo>
                  <a:pt x="43307" y="276491"/>
                </a:lnTo>
                <a:lnTo>
                  <a:pt x="54648" y="229920"/>
                </a:lnTo>
                <a:lnTo>
                  <a:pt x="75819" y="188163"/>
                </a:lnTo>
                <a:lnTo>
                  <a:pt x="105486" y="152539"/>
                </a:lnTo>
                <a:lnTo>
                  <a:pt x="142303" y="124371"/>
                </a:lnTo>
                <a:lnTo>
                  <a:pt x="184912" y="104978"/>
                </a:lnTo>
                <a:lnTo>
                  <a:pt x="231965" y="95681"/>
                </a:lnTo>
                <a:lnTo>
                  <a:pt x="232410" y="95173"/>
                </a:lnTo>
                <a:lnTo>
                  <a:pt x="238125" y="95173"/>
                </a:lnTo>
                <a:lnTo>
                  <a:pt x="240982" y="94729"/>
                </a:lnTo>
                <a:lnTo>
                  <a:pt x="249110" y="94729"/>
                </a:lnTo>
                <a:lnTo>
                  <a:pt x="277723" y="96685"/>
                </a:lnTo>
                <a:lnTo>
                  <a:pt x="305523" y="102514"/>
                </a:lnTo>
                <a:lnTo>
                  <a:pt x="332282" y="112179"/>
                </a:lnTo>
                <a:lnTo>
                  <a:pt x="358660" y="126136"/>
                </a:lnTo>
                <a:lnTo>
                  <a:pt x="362978" y="126136"/>
                </a:lnTo>
                <a:lnTo>
                  <a:pt x="366788" y="122326"/>
                </a:lnTo>
                <a:lnTo>
                  <a:pt x="367233" y="118960"/>
                </a:lnTo>
                <a:close/>
              </a:path>
              <a:path w="382270" h="285114">
                <a:moveTo>
                  <a:pt x="382028" y="107543"/>
                </a:moveTo>
                <a:lnTo>
                  <a:pt x="348119" y="61645"/>
                </a:lnTo>
                <a:lnTo>
                  <a:pt x="305981" y="28384"/>
                </a:lnTo>
                <a:lnTo>
                  <a:pt x="256603" y="7353"/>
                </a:lnTo>
                <a:lnTo>
                  <a:pt x="202438" y="0"/>
                </a:lnTo>
                <a:lnTo>
                  <a:pt x="156121" y="5372"/>
                </a:lnTo>
                <a:lnTo>
                  <a:pt x="113538" y="20637"/>
                </a:lnTo>
                <a:lnTo>
                  <a:pt x="75946" y="44589"/>
                </a:lnTo>
                <a:lnTo>
                  <a:pt x="44564" y="76009"/>
                </a:lnTo>
                <a:lnTo>
                  <a:pt x="20624" y="113665"/>
                </a:lnTo>
                <a:lnTo>
                  <a:pt x="5359" y="156324"/>
                </a:lnTo>
                <a:lnTo>
                  <a:pt x="0" y="202768"/>
                </a:lnTo>
                <a:lnTo>
                  <a:pt x="977" y="222923"/>
                </a:lnTo>
                <a:lnTo>
                  <a:pt x="8813" y="262178"/>
                </a:lnTo>
                <a:lnTo>
                  <a:pt x="18542" y="284619"/>
                </a:lnTo>
                <a:lnTo>
                  <a:pt x="20447" y="284619"/>
                </a:lnTo>
                <a:lnTo>
                  <a:pt x="21907" y="284619"/>
                </a:lnTo>
                <a:lnTo>
                  <a:pt x="22352" y="284111"/>
                </a:lnTo>
                <a:lnTo>
                  <a:pt x="24765" y="283667"/>
                </a:lnTo>
                <a:lnTo>
                  <a:pt x="26162" y="280809"/>
                </a:lnTo>
                <a:lnTo>
                  <a:pt x="24104" y="268224"/>
                </a:lnTo>
                <a:lnTo>
                  <a:pt x="22910" y="258356"/>
                </a:lnTo>
                <a:lnTo>
                  <a:pt x="22161" y="248412"/>
                </a:lnTo>
                <a:lnTo>
                  <a:pt x="21907" y="238429"/>
                </a:lnTo>
                <a:lnTo>
                  <a:pt x="27127" y="193167"/>
                </a:lnTo>
                <a:lnTo>
                  <a:pt x="41998" y="151612"/>
                </a:lnTo>
                <a:lnTo>
                  <a:pt x="65316" y="114935"/>
                </a:lnTo>
                <a:lnTo>
                  <a:pt x="95885" y="84340"/>
                </a:lnTo>
                <a:lnTo>
                  <a:pt x="132499" y="61010"/>
                </a:lnTo>
                <a:lnTo>
                  <a:pt x="173964" y="46151"/>
                </a:lnTo>
                <a:lnTo>
                  <a:pt x="219075" y="40932"/>
                </a:lnTo>
                <a:lnTo>
                  <a:pt x="262191" y="45720"/>
                </a:lnTo>
                <a:lnTo>
                  <a:pt x="302691" y="59677"/>
                </a:lnTo>
                <a:lnTo>
                  <a:pt x="339280" y="82092"/>
                </a:lnTo>
                <a:lnTo>
                  <a:pt x="370598" y="112306"/>
                </a:lnTo>
                <a:lnTo>
                  <a:pt x="371995" y="113766"/>
                </a:lnTo>
                <a:lnTo>
                  <a:pt x="373456" y="114198"/>
                </a:lnTo>
                <a:lnTo>
                  <a:pt x="376313" y="114198"/>
                </a:lnTo>
                <a:lnTo>
                  <a:pt x="377266" y="113766"/>
                </a:lnTo>
                <a:lnTo>
                  <a:pt x="379171" y="111861"/>
                </a:lnTo>
                <a:lnTo>
                  <a:pt x="381520" y="110401"/>
                </a:lnTo>
                <a:lnTo>
                  <a:pt x="382028" y="107543"/>
                </a:lnTo>
                <a:close/>
              </a:path>
            </a:pathLst>
          </a:custGeom>
          <a:solidFill>
            <a:srgbClr val="F4B400"/>
          </a:solidFill>
        </p:spPr>
        <p:txBody>
          <a:bodyPr wrap="square" lIns="0" tIns="0" rIns="0" bIns="0" rtlCol="0"/>
          <a:lstStyle/>
          <a:p>
            <a:endParaRPr>
              <a:latin typeface="+mn-lt"/>
            </a:endParaRPr>
          </a:p>
        </p:txBody>
      </p:sp>
      <p:sp>
        <p:nvSpPr>
          <p:cNvPr id="19" name="bg object 19"/>
          <p:cNvSpPr/>
          <p:nvPr/>
        </p:nvSpPr>
        <p:spPr>
          <a:xfrm>
            <a:off x="8586896" y="1436762"/>
            <a:ext cx="450215" cy="356870"/>
          </a:xfrm>
          <a:custGeom>
            <a:avLst/>
            <a:gdLst/>
            <a:ahLst/>
            <a:cxnLst/>
            <a:rect l="l" t="t" r="r" b="b"/>
            <a:pathLst>
              <a:path w="450215" h="356869">
                <a:moveTo>
                  <a:pt x="232922" y="0"/>
                </a:moveTo>
                <a:lnTo>
                  <a:pt x="186122" y="4727"/>
                </a:lnTo>
                <a:lnTo>
                  <a:pt x="142467" y="18285"/>
                </a:lnTo>
                <a:lnTo>
                  <a:pt x="102910" y="39740"/>
                </a:lnTo>
                <a:lnTo>
                  <a:pt x="68406" y="68155"/>
                </a:lnTo>
                <a:lnTo>
                  <a:pt x="39909" y="102595"/>
                </a:lnTo>
                <a:lnTo>
                  <a:pt x="18373" y="142125"/>
                </a:lnTo>
                <a:lnTo>
                  <a:pt x="4752" y="185809"/>
                </a:lnTo>
                <a:lnTo>
                  <a:pt x="0" y="232713"/>
                </a:lnTo>
                <a:lnTo>
                  <a:pt x="1855" y="261903"/>
                </a:lnTo>
                <a:lnTo>
                  <a:pt x="7366" y="290646"/>
                </a:lnTo>
                <a:lnTo>
                  <a:pt x="16448" y="318497"/>
                </a:lnTo>
                <a:lnTo>
                  <a:pt x="29020" y="345010"/>
                </a:lnTo>
                <a:lnTo>
                  <a:pt x="35687" y="356874"/>
                </a:lnTo>
                <a:lnTo>
                  <a:pt x="101919" y="340696"/>
                </a:lnTo>
                <a:lnTo>
                  <a:pt x="102364" y="325025"/>
                </a:lnTo>
                <a:lnTo>
                  <a:pt x="104547" y="309291"/>
                </a:lnTo>
                <a:lnTo>
                  <a:pt x="50928" y="309291"/>
                </a:lnTo>
                <a:lnTo>
                  <a:pt x="44390" y="290916"/>
                </a:lnTo>
                <a:lnTo>
                  <a:pt x="44249" y="290411"/>
                </a:lnTo>
                <a:lnTo>
                  <a:pt x="39569" y="271716"/>
                </a:lnTo>
                <a:lnTo>
                  <a:pt x="36667" y="252298"/>
                </a:lnTo>
                <a:lnTo>
                  <a:pt x="35687" y="232713"/>
                </a:lnTo>
                <a:lnTo>
                  <a:pt x="40911" y="187453"/>
                </a:lnTo>
                <a:lnTo>
                  <a:pt x="55783" y="145892"/>
                </a:lnTo>
                <a:lnTo>
                  <a:pt x="79105" y="109219"/>
                </a:lnTo>
                <a:lnTo>
                  <a:pt x="109679" y="78625"/>
                </a:lnTo>
                <a:lnTo>
                  <a:pt x="146305" y="55299"/>
                </a:lnTo>
                <a:lnTo>
                  <a:pt x="187786" y="40431"/>
                </a:lnTo>
                <a:lnTo>
                  <a:pt x="232922" y="35211"/>
                </a:lnTo>
                <a:lnTo>
                  <a:pt x="355613" y="35211"/>
                </a:lnTo>
                <a:lnTo>
                  <a:pt x="319608" y="16735"/>
                </a:lnTo>
                <a:lnTo>
                  <a:pt x="277395" y="4291"/>
                </a:lnTo>
                <a:lnTo>
                  <a:pt x="232922" y="0"/>
                </a:lnTo>
                <a:close/>
              </a:path>
              <a:path w="450215" h="356869">
                <a:moveTo>
                  <a:pt x="196129" y="204163"/>
                </a:moveTo>
                <a:lnTo>
                  <a:pt x="156657" y="204163"/>
                </a:lnTo>
                <a:lnTo>
                  <a:pt x="153820" y="213877"/>
                </a:lnTo>
                <a:lnTo>
                  <a:pt x="151728" y="223823"/>
                </a:lnTo>
                <a:lnTo>
                  <a:pt x="150433" y="234043"/>
                </a:lnTo>
                <a:lnTo>
                  <a:pt x="149990" y="244578"/>
                </a:lnTo>
                <a:lnTo>
                  <a:pt x="154673" y="278563"/>
                </a:lnTo>
                <a:lnTo>
                  <a:pt x="168119" y="309473"/>
                </a:lnTo>
                <a:lnTo>
                  <a:pt x="189424" y="335661"/>
                </a:lnTo>
                <a:lnTo>
                  <a:pt x="217682" y="355478"/>
                </a:lnTo>
                <a:lnTo>
                  <a:pt x="233875" y="324073"/>
                </a:lnTo>
                <a:lnTo>
                  <a:pt x="213613" y="309698"/>
                </a:lnTo>
                <a:lnTo>
                  <a:pt x="198322" y="290916"/>
                </a:lnTo>
                <a:lnTo>
                  <a:pt x="188663" y="268838"/>
                </a:lnTo>
                <a:lnTo>
                  <a:pt x="185296" y="244578"/>
                </a:lnTo>
                <a:lnTo>
                  <a:pt x="191509" y="211596"/>
                </a:lnTo>
                <a:lnTo>
                  <a:pt x="196129" y="204163"/>
                </a:lnTo>
                <a:close/>
              </a:path>
              <a:path w="450215" h="356869">
                <a:moveTo>
                  <a:pt x="249559" y="65664"/>
                </a:moveTo>
                <a:lnTo>
                  <a:pt x="203255" y="71023"/>
                </a:lnTo>
                <a:lnTo>
                  <a:pt x="160688" y="86285"/>
                </a:lnTo>
                <a:lnTo>
                  <a:pt x="123094" y="110227"/>
                </a:lnTo>
                <a:lnTo>
                  <a:pt x="91705" y="141629"/>
                </a:lnTo>
                <a:lnTo>
                  <a:pt x="67757" y="179268"/>
                </a:lnTo>
                <a:lnTo>
                  <a:pt x="52483" y="221922"/>
                </a:lnTo>
                <a:lnTo>
                  <a:pt x="47117" y="268369"/>
                </a:lnTo>
                <a:lnTo>
                  <a:pt x="47382" y="278662"/>
                </a:lnTo>
                <a:lnTo>
                  <a:pt x="48141" y="288854"/>
                </a:lnTo>
                <a:lnTo>
                  <a:pt x="49341" y="299034"/>
                </a:lnTo>
                <a:lnTo>
                  <a:pt x="50928" y="309291"/>
                </a:lnTo>
                <a:lnTo>
                  <a:pt x="104547" y="309291"/>
                </a:lnTo>
                <a:lnTo>
                  <a:pt x="105076" y="305484"/>
                </a:lnTo>
                <a:lnTo>
                  <a:pt x="68581" y="305484"/>
                </a:lnTo>
                <a:lnTo>
                  <a:pt x="66968" y="296419"/>
                </a:lnTo>
                <a:lnTo>
                  <a:pt x="65771" y="287117"/>
                </a:lnTo>
                <a:lnTo>
                  <a:pt x="65027" y="277719"/>
                </a:lnTo>
                <a:lnTo>
                  <a:pt x="64771" y="268369"/>
                </a:lnTo>
                <a:lnTo>
                  <a:pt x="71381" y="219299"/>
                </a:lnTo>
                <a:lnTo>
                  <a:pt x="90030" y="175115"/>
                </a:lnTo>
                <a:lnTo>
                  <a:pt x="118945" y="137618"/>
                </a:lnTo>
                <a:lnTo>
                  <a:pt x="156354" y="108607"/>
                </a:lnTo>
                <a:lnTo>
                  <a:pt x="200483" y="89880"/>
                </a:lnTo>
                <a:lnTo>
                  <a:pt x="249559" y="83238"/>
                </a:lnTo>
                <a:lnTo>
                  <a:pt x="330775" y="83238"/>
                </a:lnTo>
                <a:lnTo>
                  <a:pt x="294071" y="70619"/>
                </a:lnTo>
                <a:lnTo>
                  <a:pt x="249559" y="65664"/>
                </a:lnTo>
                <a:close/>
              </a:path>
              <a:path w="450215" h="356869">
                <a:moveTo>
                  <a:pt x="275278" y="119402"/>
                </a:moveTo>
                <a:lnTo>
                  <a:pt x="268165" y="119402"/>
                </a:lnTo>
                <a:lnTo>
                  <a:pt x="265308" y="119909"/>
                </a:lnTo>
                <a:lnTo>
                  <a:pt x="262450" y="119909"/>
                </a:lnTo>
                <a:lnTo>
                  <a:pt x="261942" y="120353"/>
                </a:lnTo>
                <a:lnTo>
                  <a:pt x="213562" y="130013"/>
                </a:lnTo>
                <a:lnTo>
                  <a:pt x="169802" y="149966"/>
                </a:lnTo>
                <a:lnTo>
                  <a:pt x="132042" y="178849"/>
                </a:lnTo>
                <a:lnTo>
                  <a:pt x="101665" y="215304"/>
                </a:lnTo>
                <a:lnTo>
                  <a:pt x="80051" y="257969"/>
                </a:lnTo>
                <a:lnTo>
                  <a:pt x="68581" y="305484"/>
                </a:lnTo>
                <a:lnTo>
                  <a:pt x="105076" y="305484"/>
                </a:lnTo>
                <a:lnTo>
                  <a:pt x="107168" y="290411"/>
                </a:lnTo>
                <a:lnTo>
                  <a:pt x="118271" y="258337"/>
                </a:lnTo>
                <a:lnTo>
                  <a:pt x="134993" y="229392"/>
                </a:lnTo>
                <a:lnTo>
                  <a:pt x="156657" y="204163"/>
                </a:lnTo>
                <a:lnTo>
                  <a:pt x="196129" y="204163"/>
                </a:lnTo>
                <a:lnTo>
                  <a:pt x="208569" y="184147"/>
                </a:lnTo>
                <a:lnTo>
                  <a:pt x="234107" y="164548"/>
                </a:lnTo>
                <a:lnTo>
                  <a:pt x="265752" y="155121"/>
                </a:lnTo>
                <a:lnTo>
                  <a:pt x="273372" y="155121"/>
                </a:lnTo>
                <a:lnTo>
                  <a:pt x="274325" y="154613"/>
                </a:lnTo>
                <a:lnTo>
                  <a:pt x="441641" y="154613"/>
                </a:lnTo>
                <a:lnTo>
                  <a:pt x="446171" y="150807"/>
                </a:lnTo>
                <a:lnTo>
                  <a:pt x="391040" y="150807"/>
                </a:lnTo>
                <a:lnTo>
                  <a:pt x="364031" y="136746"/>
                </a:lnTo>
                <a:lnTo>
                  <a:pt x="335469" y="126730"/>
                </a:lnTo>
                <a:lnTo>
                  <a:pt x="305751" y="120901"/>
                </a:lnTo>
                <a:lnTo>
                  <a:pt x="275278" y="119402"/>
                </a:lnTo>
                <a:close/>
              </a:path>
              <a:path w="450215" h="356869">
                <a:moveTo>
                  <a:pt x="441641" y="154613"/>
                </a:moveTo>
                <a:lnTo>
                  <a:pt x="275278" y="154613"/>
                </a:lnTo>
                <a:lnTo>
                  <a:pt x="303815" y="156412"/>
                </a:lnTo>
                <a:lnTo>
                  <a:pt x="331317" y="162481"/>
                </a:lnTo>
                <a:lnTo>
                  <a:pt x="357486" y="172832"/>
                </a:lnTo>
                <a:lnTo>
                  <a:pt x="382023" y="187478"/>
                </a:lnTo>
                <a:lnTo>
                  <a:pt x="392945" y="195535"/>
                </a:lnTo>
                <a:lnTo>
                  <a:pt x="441641" y="154613"/>
                </a:lnTo>
                <a:close/>
              </a:path>
              <a:path w="450215" h="356869">
                <a:moveTo>
                  <a:pt x="330775" y="83238"/>
                </a:moveTo>
                <a:lnTo>
                  <a:pt x="249559" y="83238"/>
                </a:lnTo>
                <a:lnTo>
                  <a:pt x="290166" y="87767"/>
                </a:lnTo>
                <a:lnTo>
                  <a:pt x="328277" y="100908"/>
                </a:lnTo>
                <a:lnTo>
                  <a:pt x="362638" y="121995"/>
                </a:lnTo>
                <a:lnTo>
                  <a:pt x="391993" y="150363"/>
                </a:lnTo>
                <a:lnTo>
                  <a:pt x="391040" y="150807"/>
                </a:lnTo>
                <a:lnTo>
                  <a:pt x="446171" y="150807"/>
                </a:lnTo>
                <a:lnTo>
                  <a:pt x="450097" y="147508"/>
                </a:lnTo>
                <a:lnTo>
                  <a:pt x="446140" y="138943"/>
                </a:lnTo>
                <a:lnTo>
                  <a:pt x="405328" y="138943"/>
                </a:lnTo>
                <a:lnTo>
                  <a:pt x="373426" y="108008"/>
                </a:lnTo>
                <a:lnTo>
                  <a:pt x="335850" y="84983"/>
                </a:lnTo>
                <a:lnTo>
                  <a:pt x="330775" y="83238"/>
                </a:lnTo>
                <a:close/>
              </a:path>
              <a:path w="450215" h="356869">
                <a:moveTo>
                  <a:pt x="355613" y="35211"/>
                </a:moveTo>
                <a:lnTo>
                  <a:pt x="232922" y="35211"/>
                </a:lnTo>
                <a:lnTo>
                  <a:pt x="285727" y="42438"/>
                </a:lnTo>
                <a:lnTo>
                  <a:pt x="333889" y="63047"/>
                </a:lnTo>
                <a:lnTo>
                  <a:pt x="374907" y="95434"/>
                </a:lnTo>
                <a:lnTo>
                  <a:pt x="406281" y="137991"/>
                </a:lnTo>
                <a:lnTo>
                  <a:pt x="405328" y="138943"/>
                </a:lnTo>
                <a:lnTo>
                  <a:pt x="446140" y="138943"/>
                </a:lnTo>
                <a:lnTo>
                  <a:pt x="444381" y="135136"/>
                </a:lnTo>
                <a:lnTo>
                  <a:pt x="421949" y="96532"/>
                </a:lnTo>
                <a:lnTo>
                  <a:pt x="392959" y="63500"/>
                </a:lnTo>
                <a:lnTo>
                  <a:pt x="358488" y="36686"/>
                </a:lnTo>
                <a:lnTo>
                  <a:pt x="355613" y="35211"/>
                </a:lnTo>
                <a:close/>
              </a:path>
            </a:pathLst>
          </a:custGeom>
          <a:solidFill>
            <a:srgbClr val="272424"/>
          </a:solidFill>
        </p:spPr>
        <p:txBody>
          <a:bodyPr wrap="square" lIns="0" tIns="0" rIns="0" bIns="0" rtlCol="0"/>
          <a:lstStyle/>
          <a:p>
            <a:endParaRPr>
              <a:latin typeface="+mn-lt"/>
            </a:endParaRPr>
          </a:p>
        </p:txBody>
      </p:sp>
      <p:sp>
        <p:nvSpPr>
          <p:cNvPr id="20" name="bg object 20"/>
          <p:cNvSpPr/>
          <p:nvPr/>
        </p:nvSpPr>
        <p:spPr>
          <a:xfrm>
            <a:off x="8675471" y="2057768"/>
            <a:ext cx="285750" cy="381635"/>
          </a:xfrm>
          <a:custGeom>
            <a:avLst/>
            <a:gdLst/>
            <a:ahLst/>
            <a:cxnLst/>
            <a:rect l="l" t="t" r="r" b="b"/>
            <a:pathLst>
              <a:path w="285750" h="381635">
                <a:moveTo>
                  <a:pt x="236740" y="218935"/>
                </a:moveTo>
                <a:lnTo>
                  <a:pt x="229933" y="168529"/>
                </a:lnTo>
                <a:lnTo>
                  <a:pt x="210743" y="123190"/>
                </a:lnTo>
                <a:lnTo>
                  <a:pt x="181000" y="84734"/>
                </a:lnTo>
                <a:lnTo>
                  <a:pt x="142519" y="55016"/>
                </a:lnTo>
                <a:lnTo>
                  <a:pt x="97129" y="35852"/>
                </a:lnTo>
                <a:lnTo>
                  <a:pt x="46672" y="29057"/>
                </a:lnTo>
                <a:lnTo>
                  <a:pt x="37020" y="29311"/>
                </a:lnTo>
                <a:lnTo>
                  <a:pt x="3810" y="35712"/>
                </a:lnTo>
                <a:lnTo>
                  <a:pt x="3810" y="40982"/>
                </a:lnTo>
                <a:lnTo>
                  <a:pt x="5715" y="42887"/>
                </a:lnTo>
                <a:lnTo>
                  <a:pt x="8572" y="43332"/>
                </a:lnTo>
                <a:lnTo>
                  <a:pt x="55156" y="54660"/>
                </a:lnTo>
                <a:lnTo>
                  <a:pt x="96888" y="75819"/>
                </a:lnTo>
                <a:lnTo>
                  <a:pt x="132473" y="105460"/>
                </a:lnTo>
                <a:lnTo>
                  <a:pt x="160642" y="142240"/>
                </a:lnTo>
                <a:lnTo>
                  <a:pt x="180098" y="184810"/>
                </a:lnTo>
                <a:lnTo>
                  <a:pt x="189547" y="231825"/>
                </a:lnTo>
                <a:lnTo>
                  <a:pt x="189547" y="233210"/>
                </a:lnTo>
                <a:lnTo>
                  <a:pt x="190055" y="234670"/>
                </a:lnTo>
                <a:lnTo>
                  <a:pt x="190055" y="237972"/>
                </a:lnTo>
                <a:lnTo>
                  <a:pt x="190500" y="240830"/>
                </a:lnTo>
                <a:lnTo>
                  <a:pt x="190500" y="244640"/>
                </a:lnTo>
                <a:lnTo>
                  <a:pt x="183095" y="303339"/>
                </a:lnTo>
                <a:lnTo>
                  <a:pt x="159575" y="357441"/>
                </a:lnTo>
                <a:lnTo>
                  <a:pt x="158115" y="359346"/>
                </a:lnTo>
                <a:lnTo>
                  <a:pt x="158623" y="362204"/>
                </a:lnTo>
                <a:lnTo>
                  <a:pt x="160972" y="364540"/>
                </a:lnTo>
                <a:lnTo>
                  <a:pt x="161925" y="366001"/>
                </a:lnTo>
                <a:lnTo>
                  <a:pt x="163385" y="366445"/>
                </a:lnTo>
                <a:lnTo>
                  <a:pt x="166243" y="366445"/>
                </a:lnTo>
                <a:lnTo>
                  <a:pt x="167195" y="366001"/>
                </a:lnTo>
                <a:lnTo>
                  <a:pt x="168148" y="365048"/>
                </a:lnTo>
                <a:lnTo>
                  <a:pt x="197358" y="334937"/>
                </a:lnTo>
                <a:lnTo>
                  <a:pt x="218871" y="299681"/>
                </a:lnTo>
                <a:lnTo>
                  <a:pt x="232181" y="260591"/>
                </a:lnTo>
                <a:lnTo>
                  <a:pt x="236740" y="218935"/>
                </a:lnTo>
                <a:close/>
              </a:path>
              <a:path w="285750" h="381635">
                <a:moveTo>
                  <a:pt x="285318" y="202768"/>
                </a:moveTo>
                <a:lnTo>
                  <a:pt x="279946" y="156311"/>
                </a:lnTo>
                <a:lnTo>
                  <a:pt x="264668" y="113652"/>
                </a:lnTo>
                <a:lnTo>
                  <a:pt x="240690" y="75996"/>
                </a:lnTo>
                <a:lnTo>
                  <a:pt x="209257" y="44577"/>
                </a:lnTo>
                <a:lnTo>
                  <a:pt x="173659" y="21945"/>
                </a:lnTo>
                <a:lnTo>
                  <a:pt x="128892" y="5359"/>
                </a:lnTo>
                <a:lnTo>
                  <a:pt x="82423" y="0"/>
                </a:lnTo>
                <a:lnTo>
                  <a:pt x="62153" y="977"/>
                </a:lnTo>
                <a:lnTo>
                  <a:pt x="22720" y="8851"/>
                </a:lnTo>
                <a:lnTo>
                  <a:pt x="0" y="19532"/>
                </a:lnTo>
                <a:lnTo>
                  <a:pt x="952" y="22390"/>
                </a:lnTo>
                <a:lnTo>
                  <a:pt x="1397" y="24295"/>
                </a:lnTo>
                <a:lnTo>
                  <a:pt x="3302" y="26200"/>
                </a:lnTo>
                <a:lnTo>
                  <a:pt x="6159" y="26200"/>
                </a:lnTo>
                <a:lnTo>
                  <a:pt x="6667" y="25755"/>
                </a:lnTo>
                <a:lnTo>
                  <a:pt x="16675" y="24142"/>
                </a:lnTo>
                <a:lnTo>
                  <a:pt x="26670" y="22948"/>
                </a:lnTo>
                <a:lnTo>
                  <a:pt x="36677" y="22199"/>
                </a:lnTo>
                <a:lnTo>
                  <a:pt x="46672" y="21945"/>
                </a:lnTo>
                <a:lnTo>
                  <a:pt x="91782" y="27165"/>
                </a:lnTo>
                <a:lnTo>
                  <a:pt x="133248" y="42024"/>
                </a:lnTo>
                <a:lnTo>
                  <a:pt x="169862" y="65316"/>
                </a:lnTo>
                <a:lnTo>
                  <a:pt x="200431" y="95859"/>
                </a:lnTo>
                <a:lnTo>
                  <a:pt x="223748" y="132435"/>
                </a:lnTo>
                <a:lnTo>
                  <a:pt x="238620" y="173863"/>
                </a:lnTo>
                <a:lnTo>
                  <a:pt x="243852" y="218935"/>
                </a:lnTo>
                <a:lnTo>
                  <a:pt x="239115" y="262013"/>
                </a:lnTo>
                <a:lnTo>
                  <a:pt x="225336" y="302539"/>
                </a:lnTo>
                <a:lnTo>
                  <a:pt x="203073" y="339217"/>
                </a:lnTo>
                <a:lnTo>
                  <a:pt x="172910" y="370763"/>
                </a:lnTo>
                <a:lnTo>
                  <a:pt x="171958" y="371208"/>
                </a:lnTo>
                <a:lnTo>
                  <a:pt x="171005" y="372668"/>
                </a:lnTo>
                <a:lnTo>
                  <a:pt x="171005" y="375526"/>
                </a:lnTo>
                <a:lnTo>
                  <a:pt x="171450" y="376923"/>
                </a:lnTo>
                <a:lnTo>
                  <a:pt x="171958" y="377863"/>
                </a:lnTo>
                <a:lnTo>
                  <a:pt x="172910" y="379323"/>
                </a:lnTo>
                <a:lnTo>
                  <a:pt x="173863" y="380276"/>
                </a:lnTo>
                <a:lnTo>
                  <a:pt x="175768" y="381228"/>
                </a:lnTo>
                <a:lnTo>
                  <a:pt x="178117" y="381228"/>
                </a:lnTo>
                <a:lnTo>
                  <a:pt x="179070" y="380720"/>
                </a:lnTo>
                <a:lnTo>
                  <a:pt x="179578" y="380276"/>
                </a:lnTo>
                <a:lnTo>
                  <a:pt x="223621" y="347853"/>
                </a:lnTo>
                <a:lnTo>
                  <a:pt x="256908" y="305790"/>
                </a:lnTo>
                <a:lnTo>
                  <a:pt x="277964" y="256603"/>
                </a:lnTo>
                <a:lnTo>
                  <a:pt x="285318" y="202768"/>
                </a:lnTo>
                <a:close/>
              </a:path>
            </a:pathLst>
          </a:custGeom>
          <a:solidFill>
            <a:srgbClr val="F4B400"/>
          </a:solidFill>
        </p:spPr>
        <p:txBody>
          <a:bodyPr wrap="square" lIns="0" tIns="0" rIns="0" bIns="0" rtlCol="0"/>
          <a:lstStyle/>
          <a:p>
            <a:endParaRPr>
              <a:latin typeface="+mn-lt"/>
            </a:endParaRPr>
          </a:p>
        </p:txBody>
      </p:sp>
      <p:sp>
        <p:nvSpPr>
          <p:cNvPr id="21" name="bg object 21"/>
          <p:cNvSpPr/>
          <p:nvPr/>
        </p:nvSpPr>
        <p:spPr>
          <a:xfrm>
            <a:off x="8633569" y="2027810"/>
            <a:ext cx="357505" cy="450215"/>
          </a:xfrm>
          <a:custGeom>
            <a:avLst/>
            <a:gdLst/>
            <a:ahLst/>
            <a:cxnLst/>
            <a:rect l="l" t="t" r="r" b="b"/>
            <a:pathLst>
              <a:path w="357504" h="450214">
                <a:moveTo>
                  <a:pt x="214134" y="184623"/>
                </a:moveTo>
                <a:lnTo>
                  <a:pt x="112397" y="184623"/>
                </a:lnTo>
                <a:lnTo>
                  <a:pt x="145213" y="190831"/>
                </a:lnTo>
                <a:lnTo>
                  <a:pt x="172659" y="207883"/>
                </a:lnTo>
                <a:lnTo>
                  <a:pt x="192248" y="233416"/>
                </a:lnTo>
                <a:lnTo>
                  <a:pt x="201489" y="265070"/>
                </a:lnTo>
                <a:lnTo>
                  <a:pt x="201489" y="265578"/>
                </a:lnTo>
                <a:lnTo>
                  <a:pt x="201934" y="267481"/>
                </a:lnTo>
                <a:lnTo>
                  <a:pt x="201934" y="274587"/>
                </a:lnTo>
                <a:lnTo>
                  <a:pt x="200356" y="303098"/>
                </a:lnTo>
                <a:lnTo>
                  <a:pt x="194313" y="330568"/>
                </a:lnTo>
                <a:lnTo>
                  <a:pt x="183985" y="356695"/>
                </a:lnTo>
                <a:lnTo>
                  <a:pt x="169548" y="381173"/>
                </a:lnTo>
                <a:lnTo>
                  <a:pt x="161483" y="392149"/>
                </a:lnTo>
                <a:lnTo>
                  <a:pt x="209554" y="449693"/>
                </a:lnTo>
                <a:lnTo>
                  <a:pt x="221936" y="443983"/>
                </a:lnTo>
                <a:lnTo>
                  <a:pt x="267466" y="416073"/>
                </a:lnTo>
                <a:lnTo>
                  <a:pt x="278247" y="405472"/>
                </a:lnTo>
                <a:lnTo>
                  <a:pt x="219079" y="405472"/>
                </a:lnTo>
                <a:lnTo>
                  <a:pt x="218126" y="404521"/>
                </a:lnTo>
                <a:lnTo>
                  <a:pt x="231040" y="391197"/>
                </a:lnTo>
                <a:lnTo>
                  <a:pt x="206696" y="391197"/>
                </a:lnTo>
                <a:lnTo>
                  <a:pt x="205744" y="390246"/>
                </a:lnTo>
                <a:lnTo>
                  <a:pt x="220039" y="363261"/>
                </a:lnTo>
                <a:lnTo>
                  <a:pt x="230096" y="334724"/>
                </a:lnTo>
                <a:lnTo>
                  <a:pt x="235962" y="305033"/>
                </a:lnTo>
                <a:lnTo>
                  <a:pt x="237685" y="274587"/>
                </a:lnTo>
                <a:lnTo>
                  <a:pt x="237685" y="270780"/>
                </a:lnTo>
                <a:lnTo>
                  <a:pt x="237177" y="267481"/>
                </a:lnTo>
                <a:lnTo>
                  <a:pt x="237177" y="262215"/>
                </a:lnTo>
                <a:lnTo>
                  <a:pt x="236732" y="261771"/>
                </a:lnTo>
                <a:lnTo>
                  <a:pt x="236732" y="261263"/>
                </a:lnTo>
                <a:lnTo>
                  <a:pt x="227061" y="212905"/>
                </a:lnTo>
                <a:lnTo>
                  <a:pt x="214134" y="184623"/>
                </a:lnTo>
                <a:close/>
              </a:path>
              <a:path w="357504" h="450214">
                <a:moveTo>
                  <a:pt x="246163" y="35211"/>
                </a:moveTo>
                <a:lnTo>
                  <a:pt x="124335" y="35211"/>
                </a:lnTo>
                <a:lnTo>
                  <a:pt x="169588" y="40431"/>
                </a:lnTo>
                <a:lnTo>
                  <a:pt x="211106" y="55299"/>
                </a:lnTo>
                <a:lnTo>
                  <a:pt x="247713" y="78625"/>
                </a:lnTo>
                <a:lnTo>
                  <a:pt x="278233" y="109219"/>
                </a:lnTo>
                <a:lnTo>
                  <a:pt x="301490" y="145892"/>
                </a:lnTo>
                <a:lnTo>
                  <a:pt x="316306" y="187453"/>
                </a:lnTo>
                <a:lnTo>
                  <a:pt x="321506" y="232713"/>
                </a:lnTo>
                <a:lnTo>
                  <a:pt x="314343" y="285215"/>
                </a:lnTo>
                <a:lnTo>
                  <a:pt x="293868" y="333201"/>
                </a:lnTo>
                <a:lnTo>
                  <a:pt x="261605" y="374134"/>
                </a:lnTo>
                <a:lnTo>
                  <a:pt x="219079" y="405472"/>
                </a:lnTo>
                <a:lnTo>
                  <a:pt x="278247" y="405472"/>
                </a:lnTo>
                <a:lnTo>
                  <a:pt x="304957" y="379209"/>
                </a:lnTo>
                <a:lnTo>
                  <a:pt x="333217" y="335174"/>
                </a:lnTo>
                <a:lnTo>
                  <a:pt x="351048" y="285748"/>
                </a:lnTo>
                <a:lnTo>
                  <a:pt x="357258" y="232713"/>
                </a:lnTo>
                <a:lnTo>
                  <a:pt x="352523" y="185828"/>
                </a:lnTo>
                <a:lnTo>
                  <a:pt x="338946" y="142152"/>
                </a:lnTo>
                <a:lnTo>
                  <a:pt x="317465" y="102623"/>
                </a:lnTo>
                <a:lnTo>
                  <a:pt x="289018" y="68178"/>
                </a:lnTo>
                <a:lnTo>
                  <a:pt x="254542" y="39756"/>
                </a:lnTo>
                <a:lnTo>
                  <a:pt x="246163" y="35211"/>
                </a:lnTo>
                <a:close/>
              </a:path>
              <a:path w="357504" h="450214">
                <a:moveTo>
                  <a:pt x="169343" y="64269"/>
                </a:moveTo>
                <a:lnTo>
                  <a:pt x="88584" y="64269"/>
                </a:lnTo>
                <a:lnTo>
                  <a:pt x="137661" y="70873"/>
                </a:lnTo>
                <a:lnTo>
                  <a:pt x="181790" y="89505"/>
                </a:lnTo>
                <a:lnTo>
                  <a:pt x="219198" y="118395"/>
                </a:lnTo>
                <a:lnTo>
                  <a:pt x="248113" y="155769"/>
                </a:lnTo>
                <a:lnTo>
                  <a:pt x="266762" y="199859"/>
                </a:lnTo>
                <a:lnTo>
                  <a:pt x="273372" y="248892"/>
                </a:lnTo>
                <a:lnTo>
                  <a:pt x="268848" y="289461"/>
                </a:lnTo>
                <a:lnTo>
                  <a:pt x="255751" y="327539"/>
                </a:lnTo>
                <a:lnTo>
                  <a:pt x="234795" y="361869"/>
                </a:lnTo>
                <a:lnTo>
                  <a:pt x="206696" y="391197"/>
                </a:lnTo>
                <a:lnTo>
                  <a:pt x="231040" y="391197"/>
                </a:lnTo>
                <a:lnTo>
                  <a:pt x="249020" y="372647"/>
                </a:lnTo>
                <a:lnTo>
                  <a:pt x="271912" y="335105"/>
                </a:lnTo>
                <a:lnTo>
                  <a:pt x="286136" y="293363"/>
                </a:lnTo>
                <a:lnTo>
                  <a:pt x="291026" y="248892"/>
                </a:lnTo>
                <a:lnTo>
                  <a:pt x="285687" y="202629"/>
                </a:lnTo>
                <a:lnTo>
                  <a:pt x="270475" y="160100"/>
                </a:lnTo>
                <a:lnTo>
                  <a:pt x="246598" y="122539"/>
                </a:lnTo>
                <a:lnTo>
                  <a:pt x="215263" y="91179"/>
                </a:lnTo>
                <a:lnTo>
                  <a:pt x="177677" y="67252"/>
                </a:lnTo>
                <a:lnTo>
                  <a:pt x="169343" y="64269"/>
                </a:lnTo>
                <a:close/>
              </a:path>
              <a:path w="357504" h="450214">
                <a:moveTo>
                  <a:pt x="112397" y="149411"/>
                </a:moveTo>
                <a:lnTo>
                  <a:pt x="78381" y="154080"/>
                </a:lnTo>
                <a:lnTo>
                  <a:pt x="47443" y="167493"/>
                </a:lnTo>
                <a:lnTo>
                  <a:pt x="21232" y="188756"/>
                </a:lnTo>
                <a:lnTo>
                  <a:pt x="1397" y="216979"/>
                </a:lnTo>
                <a:lnTo>
                  <a:pt x="32830" y="233158"/>
                </a:lnTo>
                <a:lnTo>
                  <a:pt x="46932" y="212941"/>
                </a:lnTo>
                <a:lnTo>
                  <a:pt x="65636" y="197660"/>
                </a:lnTo>
                <a:lnTo>
                  <a:pt x="87829" y="187995"/>
                </a:lnTo>
                <a:lnTo>
                  <a:pt x="112397" y="184623"/>
                </a:lnTo>
                <a:lnTo>
                  <a:pt x="214134" y="184623"/>
                </a:lnTo>
                <a:lnTo>
                  <a:pt x="207075" y="169177"/>
                </a:lnTo>
                <a:lnTo>
                  <a:pt x="197016" y="156073"/>
                </a:lnTo>
                <a:lnTo>
                  <a:pt x="152911" y="156073"/>
                </a:lnTo>
                <a:lnTo>
                  <a:pt x="143151" y="153238"/>
                </a:lnTo>
                <a:lnTo>
                  <a:pt x="133178" y="151148"/>
                </a:lnTo>
                <a:lnTo>
                  <a:pt x="122942" y="149854"/>
                </a:lnTo>
                <a:lnTo>
                  <a:pt x="112397" y="149411"/>
                </a:lnTo>
                <a:close/>
              </a:path>
              <a:path w="357504" h="450214">
                <a:moveTo>
                  <a:pt x="124335" y="0"/>
                </a:moveTo>
                <a:lnTo>
                  <a:pt x="66128" y="7304"/>
                </a:lnTo>
                <a:lnTo>
                  <a:pt x="11874" y="28549"/>
                </a:lnTo>
                <a:lnTo>
                  <a:pt x="0" y="35211"/>
                </a:lnTo>
                <a:lnTo>
                  <a:pt x="16192" y="101384"/>
                </a:lnTo>
                <a:lnTo>
                  <a:pt x="31877" y="101828"/>
                </a:lnTo>
                <a:lnTo>
                  <a:pt x="66336" y="106628"/>
                </a:lnTo>
                <a:lnTo>
                  <a:pt x="98466" y="117721"/>
                </a:lnTo>
                <a:lnTo>
                  <a:pt x="127561" y="134428"/>
                </a:lnTo>
                <a:lnTo>
                  <a:pt x="152911" y="156073"/>
                </a:lnTo>
                <a:lnTo>
                  <a:pt x="197016" y="156073"/>
                </a:lnTo>
                <a:lnTo>
                  <a:pt x="178121" y="131456"/>
                </a:lnTo>
                <a:lnTo>
                  <a:pt x="141546" y="101116"/>
                </a:lnTo>
                <a:lnTo>
                  <a:pt x="98699" y="79531"/>
                </a:lnTo>
                <a:lnTo>
                  <a:pt x="50928" y="68075"/>
                </a:lnTo>
                <a:lnTo>
                  <a:pt x="60223" y="66463"/>
                </a:lnTo>
                <a:lnTo>
                  <a:pt x="69565" y="65268"/>
                </a:lnTo>
                <a:lnTo>
                  <a:pt x="79003" y="64524"/>
                </a:lnTo>
                <a:lnTo>
                  <a:pt x="88584" y="64269"/>
                </a:lnTo>
                <a:lnTo>
                  <a:pt x="169343" y="64269"/>
                </a:lnTo>
                <a:lnTo>
                  <a:pt x="135048" y="51992"/>
                </a:lnTo>
                <a:lnTo>
                  <a:pt x="121578" y="50438"/>
                </a:lnTo>
                <a:lnTo>
                  <a:pt x="47625" y="50438"/>
                </a:lnTo>
                <a:lnTo>
                  <a:pt x="66157" y="43856"/>
                </a:lnTo>
                <a:lnTo>
                  <a:pt x="85242" y="39089"/>
                </a:lnTo>
                <a:lnTo>
                  <a:pt x="104696" y="36190"/>
                </a:lnTo>
                <a:lnTo>
                  <a:pt x="124335" y="35211"/>
                </a:lnTo>
                <a:lnTo>
                  <a:pt x="246163" y="35211"/>
                </a:lnTo>
                <a:lnTo>
                  <a:pt x="214978" y="18294"/>
                </a:lnTo>
                <a:lnTo>
                  <a:pt x="171263" y="4729"/>
                </a:lnTo>
                <a:lnTo>
                  <a:pt x="124335" y="0"/>
                </a:lnTo>
                <a:close/>
              </a:path>
              <a:path w="357504" h="450214">
                <a:moveTo>
                  <a:pt x="88584" y="46631"/>
                </a:moveTo>
                <a:lnTo>
                  <a:pt x="78219" y="46896"/>
                </a:lnTo>
                <a:lnTo>
                  <a:pt x="67914" y="47654"/>
                </a:lnTo>
                <a:lnTo>
                  <a:pt x="57704" y="48853"/>
                </a:lnTo>
                <a:lnTo>
                  <a:pt x="47625" y="50438"/>
                </a:lnTo>
                <a:lnTo>
                  <a:pt x="121578" y="50438"/>
                </a:lnTo>
                <a:lnTo>
                  <a:pt x="88584" y="46631"/>
                </a:lnTo>
                <a:close/>
              </a:path>
            </a:pathLst>
          </a:custGeom>
          <a:solidFill>
            <a:srgbClr val="272424"/>
          </a:solidFill>
        </p:spPr>
        <p:txBody>
          <a:bodyPr wrap="square" lIns="0" tIns="0" rIns="0" bIns="0" rtlCol="0"/>
          <a:lstStyle/>
          <a:p>
            <a:endParaRPr>
              <a:latin typeface="+mn-lt"/>
            </a:endParaRPr>
          </a:p>
        </p:txBody>
      </p:sp>
      <p:sp>
        <p:nvSpPr>
          <p:cNvPr id="22" name="bg object 22"/>
          <p:cNvSpPr/>
          <p:nvPr/>
        </p:nvSpPr>
        <p:spPr>
          <a:xfrm>
            <a:off x="7979054" y="829474"/>
            <a:ext cx="382270" cy="284480"/>
          </a:xfrm>
          <a:custGeom>
            <a:avLst/>
            <a:gdLst/>
            <a:ahLst/>
            <a:cxnLst/>
            <a:rect l="l" t="t" r="r" b="b"/>
            <a:pathLst>
              <a:path w="382270" h="284480">
                <a:moveTo>
                  <a:pt x="367741" y="118960"/>
                </a:moveTo>
                <a:lnTo>
                  <a:pt x="335686" y="87630"/>
                </a:lnTo>
                <a:lnTo>
                  <a:pt x="300405" y="66103"/>
                </a:lnTo>
                <a:lnTo>
                  <a:pt x="261277" y="52705"/>
                </a:lnTo>
                <a:lnTo>
                  <a:pt x="219583" y="48094"/>
                </a:lnTo>
                <a:lnTo>
                  <a:pt x="176047" y="53124"/>
                </a:lnTo>
                <a:lnTo>
                  <a:pt x="136004" y="67424"/>
                </a:lnTo>
                <a:lnTo>
                  <a:pt x="100622" y="89890"/>
                </a:lnTo>
                <a:lnTo>
                  <a:pt x="71069" y="119354"/>
                </a:lnTo>
                <a:lnTo>
                  <a:pt x="48526" y="154698"/>
                </a:lnTo>
                <a:lnTo>
                  <a:pt x="34137" y="194767"/>
                </a:lnTo>
                <a:lnTo>
                  <a:pt x="29083" y="238429"/>
                </a:lnTo>
                <a:lnTo>
                  <a:pt x="29349" y="248069"/>
                </a:lnTo>
                <a:lnTo>
                  <a:pt x="30137" y="257657"/>
                </a:lnTo>
                <a:lnTo>
                  <a:pt x="31470" y="267144"/>
                </a:lnTo>
                <a:lnTo>
                  <a:pt x="33845" y="279349"/>
                </a:lnTo>
                <a:lnTo>
                  <a:pt x="35750" y="280809"/>
                </a:lnTo>
                <a:lnTo>
                  <a:pt x="38608" y="280809"/>
                </a:lnTo>
                <a:lnTo>
                  <a:pt x="40957" y="280809"/>
                </a:lnTo>
                <a:lnTo>
                  <a:pt x="43370" y="278904"/>
                </a:lnTo>
                <a:lnTo>
                  <a:pt x="43815" y="276491"/>
                </a:lnTo>
                <a:lnTo>
                  <a:pt x="54978" y="229920"/>
                </a:lnTo>
                <a:lnTo>
                  <a:pt x="76111" y="188150"/>
                </a:lnTo>
                <a:lnTo>
                  <a:pt x="105803" y="152476"/>
                </a:lnTo>
                <a:lnTo>
                  <a:pt x="142697" y="124218"/>
                </a:lnTo>
                <a:lnTo>
                  <a:pt x="185381" y="104686"/>
                </a:lnTo>
                <a:lnTo>
                  <a:pt x="232473" y="95173"/>
                </a:lnTo>
                <a:lnTo>
                  <a:pt x="235331" y="95173"/>
                </a:lnTo>
                <a:lnTo>
                  <a:pt x="238188" y="94729"/>
                </a:lnTo>
                <a:lnTo>
                  <a:pt x="249618" y="94729"/>
                </a:lnTo>
                <a:lnTo>
                  <a:pt x="278041" y="96685"/>
                </a:lnTo>
                <a:lnTo>
                  <a:pt x="305866" y="102514"/>
                </a:lnTo>
                <a:lnTo>
                  <a:pt x="332727" y="112179"/>
                </a:lnTo>
                <a:lnTo>
                  <a:pt x="358216" y="125628"/>
                </a:lnTo>
                <a:lnTo>
                  <a:pt x="358660" y="126136"/>
                </a:lnTo>
                <a:lnTo>
                  <a:pt x="362026" y="126136"/>
                </a:lnTo>
                <a:lnTo>
                  <a:pt x="363486" y="125628"/>
                </a:lnTo>
                <a:lnTo>
                  <a:pt x="364439" y="124675"/>
                </a:lnTo>
                <a:lnTo>
                  <a:pt x="365391" y="124231"/>
                </a:lnTo>
                <a:lnTo>
                  <a:pt x="367296" y="122326"/>
                </a:lnTo>
                <a:lnTo>
                  <a:pt x="367741" y="118960"/>
                </a:lnTo>
                <a:close/>
              </a:path>
              <a:path w="382270" h="284480">
                <a:moveTo>
                  <a:pt x="382028" y="107543"/>
                </a:moveTo>
                <a:lnTo>
                  <a:pt x="381076" y="105194"/>
                </a:lnTo>
                <a:lnTo>
                  <a:pt x="348602" y="61455"/>
                </a:lnTo>
                <a:lnTo>
                  <a:pt x="322491" y="40932"/>
                </a:lnTo>
                <a:lnTo>
                  <a:pt x="306463" y="28333"/>
                </a:lnTo>
                <a:lnTo>
                  <a:pt x="257098" y="7340"/>
                </a:lnTo>
                <a:lnTo>
                  <a:pt x="202946" y="0"/>
                </a:lnTo>
                <a:lnTo>
                  <a:pt x="156464" y="5372"/>
                </a:lnTo>
                <a:lnTo>
                  <a:pt x="113753" y="20637"/>
                </a:lnTo>
                <a:lnTo>
                  <a:pt x="76073" y="44589"/>
                </a:lnTo>
                <a:lnTo>
                  <a:pt x="44627" y="76009"/>
                </a:lnTo>
                <a:lnTo>
                  <a:pt x="20650" y="113665"/>
                </a:lnTo>
                <a:lnTo>
                  <a:pt x="5372" y="156324"/>
                </a:lnTo>
                <a:lnTo>
                  <a:pt x="0" y="202768"/>
                </a:lnTo>
                <a:lnTo>
                  <a:pt x="1054" y="222732"/>
                </a:lnTo>
                <a:lnTo>
                  <a:pt x="9245" y="262115"/>
                </a:lnTo>
                <a:lnTo>
                  <a:pt x="19050" y="284111"/>
                </a:lnTo>
                <a:lnTo>
                  <a:pt x="22415" y="284111"/>
                </a:lnTo>
                <a:lnTo>
                  <a:pt x="25273" y="283159"/>
                </a:lnTo>
                <a:lnTo>
                  <a:pt x="26670" y="280809"/>
                </a:lnTo>
                <a:lnTo>
                  <a:pt x="26225" y="277952"/>
                </a:lnTo>
                <a:lnTo>
                  <a:pt x="24345" y="267970"/>
                </a:lnTo>
                <a:lnTo>
                  <a:pt x="22999" y="258025"/>
                </a:lnTo>
                <a:lnTo>
                  <a:pt x="22186" y="248158"/>
                </a:lnTo>
                <a:lnTo>
                  <a:pt x="21907" y="238429"/>
                </a:lnTo>
                <a:lnTo>
                  <a:pt x="27127" y="193167"/>
                </a:lnTo>
                <a:lnTo>
                  <a:pt x="42011" y="151612"/>
                </a:lnTo>
                <a:lnTo>
                  <a:pt x="65366" y="114935"/>
                </a:lnTo>
                <a:lnTo>
                  <a:pt x="95986" y="84340"/>
                </a:lnTo>
                <a:lnTo>
                  <a:pt x="132689" y="61010"/>
                </a:lnTo>
                <a:lnTo>
                  <a:pt x="174282" y="46151"/>
                </a:lnTo>
                <a:lnTo>
                  <a:pt x="219583" y="40932"/>
                </a:lnTo>
                <a:lnTo>
                  <a:pt x="262699" y="45720"/>
                </a:lnTo>
                <a:lnTo>
                  <a:pt x="303199" y="59677"/>
                </a:lnTo>
                <a:lnTo>
                  <a:pt x="339788" y="82092"/>
                </a:lnTo>
                <a:lnTo>
                  <a:pt x="371106" y="112306"/>
                </a:lnTo>
                <a:lnTo>
                  <a:pt x="372059" y="113258"/>
                </a:lnTo>
                <a:lnTo>
                  <a:pt x="373456" y="113766"/>
                </a:lnTo>
                <a:lnTo>
                  <a:pt x="374916" y="114198"/>
                </a:lnTo>
                <a:lnTo>
                  <a:pt x="376313" y="114198"/>
                </a:lnTo>
                <a:lnTo>
                  <a:pt x="377774" y="113766"/>
                </a:lnTo>
                <a:lnTo>
                  <a:pt x="379679" y="111861"/>
                </a:lnTo>
                <a:lnTo>
                  <a:pt x="381584" y="110401"/>
                </a:lnTo>
                <a:lnTo>
                  <a:pt x="382028" y="107543"/>
                </a:lnTo>
                <a:close/>
              </a:path>
            </a:pathLst>
          </a:custGeom>
          <a:solidFill>
            <a:srgbClr val="F4B400"/>
          </a:solidFill>
        </p:spPr>
        <p:txBody>
          <a:bodyPr wrap="square" lIns="0" tIns="0" rIns="0" bIns="0" rtlCol="0"/>
          <a:lstStyle/>
          <a:p>
            <a:endParaRPr>
              <a:latin typeface="+mn-lt"/>
            </a:endParaRPr>
          </a:p>
        </p:txBody>
      </p:sp>
      <p:sp>
        <p:nvSpPr>
          <p:cNvPr id="23" name="bg object 23"/>
          <p:cNvSpPr/>
          <p:nvPr/>
        </p:nvSpPr>
        <p:spPr>
          <a:xfrm>
            <a:off x="7949089" y="799527"/>
            <a:ext cx="450215" cy="356870"/>
          </a:xfrm>
          <a:custGeom>
            <a:avLst/>
            <a:gdLst/>
            <a:ahLst/>
            <a:cxnLst/>
            <a:rect l="l" t="t" r="r" b="b"/>
            <a:pathLst>
              <a:path w="450215" h="356869">
                <a:moveTo>
                  <a:pt x="232922" y="0"/>
                </a:moveTo>
                <a:lnTo>
                  <a:pt x="185976" y="4727"/>
                </a:lnTo>
                <a:lnTo>
                  <a:pt x="142252" y="18285"/>
                </a:lnTo>
                <a:lnTo>
                  <a:pt x="102687" y="39740"/>
                </a:lnTo>
                <a:lnTo>
                  <a:pt x="68216" y="68155"/>
                </a:lnTo>
                <a:lnTo>
                  <a:pt x="39775" y="102595"/>
                </a:lnTo>
                <a:lnTo>
                  <a:pt x="18302" y="142125"/>
                </a:lnTo>
                <a:lnTo>
                  <a:pt x="4731" y="185809"/>
                </a:lnTo>
                <a:lnTo>
                  <a:pt x="0" y="232713"/>
                </a:lnTo>
                <a:lnTo>
                  <a:pt x="1855" y="261895"/>
                </a:lnTo>
                <a:lnTo>
                  <a:pt x="7366" y="290583"/>
                </a:lnTo>
                <a:lnTo>
                  <a:pt x="16448" y="318283"/>
                </a:lnTo>
                <a:lnTo>
                  <a:pt x="29020" y="344502"/>
                </a:lnTo>
                <a:lnTo>
                  <a:pt x="35243" y="356430"/>
                </a:lnTo>
                <a:lnTo>
                  <a:pt x="101919" y="340252"/>
                </a:lnTo>
                <a:lnTo>
                  <a:pt x="102364" y="325025"/>
                </a:lnTo>
                <a:lnTo>
                  <a:pt x="104484" y="308847"/>
                </a:lnTo>
                <a:lnTo>
                  <a:pt x="50928" y="308847"/>
                </a:lnTo>
                <a:lnTo>
                  <a:pt x="44339" y="290583"/>
                </a:lnTo>
                <a:lnTo>
                  <a:pt x="39569" y="271660"/>
                </a:lnTo>
                <a:lnTo>
                  <a:pt x="36667" y="252291"/>
                </a:lnTo>
                <a:lnTo>
                  <a:pt x="35687" y="232713"/>
                </a:lnTo>
                <a:lnTo>
                  <a:pt x="40911" y="187453"/>
                </a:lnTo>
                <a:lnTo>
                  <a:pt x="55783" y="145892"/>
                </a:lnTo>
                <a:lnTo>
                  <a:pt x="79105" y="109219"/>
                </a:lnTo>
                <a:lnTo>
                  <a:pt x="109679" y="78625"/>
                </a:lnTo>
                <a:lnTo>
                  <a:pt x="146305" y="55299"/>
                </a:lnTo>
                <a:lnTo>
                  <a:pt x="187786" y="40431"/>
                </a:lnTo>
                <a:lnTo>
                  <a:pt x="232922" y="35211"/>
                </a:lnTo>
                <a:lnTo>
                  <a:pt x="353367" y="35211"/>
                </a:lnTo>
                <a:lnTo>
                  <a:pt x="335474" y="23818"/>
                </a:lnTo>
                <a:lnTo>
                  <a:pt x="286004" y="6144"/>
                </a:lnTo>
                <a:lnTo>
                  <a:pt x="232922" y="0"/>
                </a:lnTo>
                <a:close/>
              </a:path>
              <a:path w="450215" h="356869">
                <a:moveTo>
                  <a:pt x="195986" y="204163"/>
                </a:moveTo>
                <a:lnTo>
                  <a:pt x="156657" y="204163"/>
                </a:lnTo>
                <a:lnTo>
                  <a:pt x="153606" y="213683"/>
                </a:lnTo>
                <a:lnTo>
                  <a:pt x="151537" y="223601"/>
                </a:lnTo>
                <a:lnTo>
                  <a:pt x="150362" y="233793"/>
                </a:lnTo>
                <a:lnTo>
                  <a:pt x="149990" y="244133"/>
                </a:lnTo>
                <a:lnTo>
                  <a:pt x="154656" y="278313"/>
                </a:lnTo>
                <a:lnTo>
                  <a:pt x="168032" y="309251"/>
                </a:lnTo>
                <a:lnTo>
                  <a:pt x="189183" y="335467"/>
                </a:lnTo>
                <a:lnTo>
                  <a:pt x="217174" y="355478"/>
                </a:lnTo>
                <a:lnTo>
                  <a:pt x="233875" y="324073"/>
                </a:lnTo>
                <a:lnTo>
                  <a:pt x="213603" y="309691"/>
                </a:lnTo>
                <a:lnTo>
                  <a:pt x="198290" y="290860"/>
                </a:lnTo>
                <a:lnTo>
                  <a:pt x="188609" y="268651"/>
                </a:lnTo>
                <a:lnTo>
                  <a:pt x="185233" y="244133"/>
                </a:lnTo>
                <a:lnTo>
                  <a:pt x="191456" y="211409"/>
                </a:lnTo>
                <a:lnTo>
                  <a:pt x="195986" y="204163"/>
                </a:lnTo>
                <a:close/>
              </a:path>
              <a:path w="450215" h="356869">
                <a:moveTo>
                  <a:pt x="249559" y="65664"/>
                </a:moveTo>
                <a:lnTo>
                  <a:pt x="203070" y="71023"/>
                </a:lnTo>
                <a:lnTo>
                  <a:pt x="160378" y="86285"/>
                </a:lnTo>
                <a:lnTo>
                  <a:pt x="122706" y="110227"/>
                </a:lnTo>
                <a:lnTo>
                  <a:pt x="91276" y="141629"/>
                </a:lnTo>
                <a:lnTo>
                  <a:pt x="67312" y="179268"/>
                </a:lnTo>
                <a:lnTo>
                  <a:pt x="52036" y="221922"/>
                </a:lnTo>
                <a:lnTo>
                  <a:pt x="46673" y="268369"/>
                </a:lnTo>
                <a:lnTo>
                  <a:pt x="46936" y="278655"/>
                </a:lnTo>
                <a:lnTo>
                  <a:pt x="47729" y="288798"/>
                </a:lnTo>
                <a:lnTo>
                  <a:pt x="49057" y="298846"/>
                </a:lnTo>
                <a:lnTo>
                  <a:pt x="50928" y="308847"/>
                </a:lnTo>
                <a:lnTo>
                  <a:pt x="104484" y="308847"/>
                </a:lnTo>
                <a:lnTo>
                  <a:pt x="104925" y="305484"/>
                </a:lnTo>
                <a:lnTo>
                  <a:pt x="68581" y="305484"/>
                </a:lnTo>
                <a:lnTo>
                  <a:pt x="66780" y="296205"/>
                </a:lnTo>
                <a:lnTo>
                  <a:pt x="65604" y="286927"/>
                </a:lnTo>
                <a:lnTo>
                  <a:pt x="64964" y="277648"/>
                </a:lnTo>
                <a:lnTo>
                  <a:pt x="64771" y="268369"/>
                </a:lnTo>
                <a:lnTo>
                  <a:pt x="71381" y="219123"/>
                </a:lnTo>
                <a:lnTo>
                  <a:pt x="90030" y="174890"/>
                </a:lnTo>
                <a:lnTo>
                  <a:pt x="118945" y="137428"/>
                </a:lnTo>
                <a:lnTo>
                  <a:pt x="156354" y="108494"/>
                </a:lnTo>
                <a:lnTo>
                  <a:pt x="200483" y="89845"/>
                </a:lnTo>
                <a:lnTo>
                  <a:pt x="249559" y="83238"/>
                </a:lnTo>
                <a:lnTo>
                  <a:pt x="330764" y="83238"/>
                </a:lnTo>
                <a:lnTo>
                  <a:pt x="293999" y="70611"/>
                </a:lnTo>
                <a:lnTo>
                  <a:pt x="249559" y="65664"/>
                </a:lnTo>
                <a:close/>
              </a:path>
              <a:path w="450215" h="356869">
                <a:moveTo>
                  <a:pt x="274833" y="119402"/>
                </a:moveTo>
                <a:lnTo>
                  <a:pt x="268165" y="119402"/>
                </a:lnTo>
                <a:lnTo>
                  <a:pt x="264800" y="119909"/>
                </a:lnTo>
                <a:lnTo>
                  <a:pt x="261498" y="119909"/>
                </a:lnTo>
                <a:lnTo>
                  <a:pt x="213283" y="129549"/>
                </a:lnTo>
                <a:lnTo>
                  <a:pt x="169642" y="149510"/>
                </a:lnTo>
                <a:lnTo>
                  <a:pt x="131963" y="178437"/>
                </a:lnTo>
                <a:lnTo>
                  <a:pt x="101634" y="214977"/>
                </a:lnTo>
                <a:lnTo>
                  <a:pt x="80044" y="257777"/>
                </a:lnTo>
                <a:lnTo>
                  <a:pt x="68581" y="305484"/>
                </a:lnTo>
                <a:lnTo>
                  <a:pt x="104925" y="305484"/>
                </a:lnTo>
                <a:lnTo>
                  <a:pt x="106909" y="290349"/>
                </a:lnTo>
                <a:lnTo>
                  <a:pt x="117913" y="258170"/>
                </a:lnTo>
                <a:lnTo>
                  <a:pt x="134716" y="229204"/>
                </a:lnTo>
                <a:lnTo>
                  <a:pt x="156657" y="204163"/>
                </a:lnTo>
                <a:lnTo>
                  <a:pt x="195986" y="204163"/>
                </a:lnTo>
                <a:lnTo>
                  <a:pt x="208538" y="184091"/>
                </a:lnTo>
                <a:lnTo>
                  <a:pt x="234097" y="164541"/>
                </a:lnTo>
                <a:lnTo>
                  <a:pt x="265752" y="155121"/>
                </a:lnTo>
                <a:lnTo>
                  <a:pt x="270070" y="155121"/>
                </a:lnTo>
                <a:lnTo>
                  <a:pt x="272420" y="154613"/>
                </a:lnTo>
                <a:lnTo>
                  <a:pt x="441049" y="154613"/>
                </a:lnTo>
                <a:lnTo>
                  <a:pt x="445573" y="150807"/>
                </a:lnTo>
                <a:lnTo>
                  <a:pt x="390532" y="150807"/>
                </a:lnTo>
                <a:lnTo>
                  <a:pt x="363623" y="136746"/>
                </a:lnTo>
                <a:lnTo>
                  <a:pt x="335183" y="126730"/>
                </a:lnTo>
                <a:lnTo>
                  <a:pt x="305493" y="120901"/>
                </a:lnTo>
                <a:lnTo>
                  <a:pt x="274833" y="119402"/>
                </a:lnTo>
                <a:close/>
              </a:path>
              <a:path w="450215" h="356869">
                <a:moveTo>
                  <a:pt x="441049" y="154613"/>
                </a:moveTo>
                <a:lnTo>
                  <a:pt x="275278" y="154613"/>
                </a:lnTo>
                <a:lnTo>
                  <a:pt x="303807" y="156198"/>
                </a:lnTo>
                <a:lnTo>
                  <a:pt x="331254" y="162290"/>
                </a:lnTo>
                <a:lnTo>
                  <a:pt x="357272" y="172760"/>
                </a:lnTo>
                <a:lnTo>
                  <a:pt x="381515" y="187478"/>
                </a:lnTo>
                <a:lnTo>
                  <a:pt x="392945" y="195091"/>
                </a:lnTo>
                <a:lnTo>
                  <a:pt x="441049" y="154613"/>
                </a:lnTo>
                <a:close/>
              </a:path>
              <a:path w="450215" h="356869">
                <a:moveTo>
                  <a:pt x="330764" y="83238"/>
                </a:moveTo>
                <a:lnTo>
                  <a:pt x="249559" y="83238"/>
                </a:lnTo>
                <a:lnTo>
                  <a:pt x="290158" y="87759"/>
                </a:lnTo>
                <a:lnTo>
                  <a:pt x="328214" y="100844"/>
                </a:lnTo>
                <a:lnTo>
                  <a:pt x="362424" y="121781"/>
                </a:lnTo>
                <a:lnTo>
                  <a:pt x="391485" y="149855"/>
                </a:lnTo>
                <a:lnTo>
                  <a:pt x="390532" y="150807"/>
                </a:lnTo>
                <a:lnTo>
                  <a:pt x="445573" y="150807"/>
                </a:lnTo>
                <a:lnTo>
                  <a:pt x="450097" y="147000"/>
                </a:lnTo>
                <a:lnTo>
                  <a:pt x="446140" y="138435"/>
                </a:lnTo>
                <a:lnTo>
                  <a:pt x="405328" y="138435"/>
                </a:lnTo>
                <a:lnTo>
                  <a:pt x="373211" y="107793"/>
                </a:lnTo>
                <a:lnTo>
                  <a:pt x="335659" y="84920"/>
                </a:lnTo>
                <a:lnTo>
                  <a:pt x="330764" y="83238"/>
                </a:lnTo>
                <a:close/>
              </a:path>
              <a:path w="450215" h="356869">
                <a:moveTo>
                  <a:pt x="353367" y="35211"/>
                </a:moveTo>
                <a:lnTo>
                  <a:pt x="232922" y="35211"/>
                </a:lnTo>
                <a:lnTo>
                  <a:pt x="285727" y="42438"/>
                </a:lnTo>
                <a:lnTo>
                  <a:pt x="333889" y="63047"/>
                </a:lnTo>
                <a:lnTo>
                  <a:pt x="374907" y="95434"/>
                </a:lnTo>
                <a:lnTo>
                  <a:pt x="406281" y="137991"/>
                </a:lnTo>
                <a:lnTo>
                  <a:pt x="405328" y="138435"/>
                </a:lnTo>
                <a:lnTo>
                  <a:pt x="446140" y="138435"/>
                </a:lnTo>
                <a:lnTo>
                  <a:pt x="444381" y="134628"/>
                </a:lnTo>
                <a:lnTo>
                  <a:pt x="416446" y="89199"/>
                </a:lnTo>
                <a:lnTo>
                  <a:pt x="379549" y="51883"/>
                </a:lnTo>
                <a:lnTo>
                  <a:pt x="353367" y="35211"/>
                </a:lnTo>
                <a:close/>
              </a:path>
            </a:pathLst>
          </a:custGeom>
          <a:solidFill>
            <a:srgbClr val="272424"/>
          </a:solidFill>
        </p:spPr>
        <p:txBody>
          <a:bodyPr wrap="square" lIns="0" tIns="0" rIns="0" bIns="0" rtlCol="0"/>
          <a:lstStyle/>
          <a:p>
            <a:endParaRPr>
              <a:latin typeface="+mn-lt"/>
            </a:endParaRPr>
          </a:p>
        </p:txBody>
      </p:sp>
      <p:sp>
        <p:nvSpPr>
          <p:cNvPr id="24" name="bg object 24"/>
          <p:cNvSpPr/>
          <p:nvPr/>
        </p:nvSpPr>
        <p:spPr>
          <a:xfrm>
            <a:off x="8037664" y="1420532"/>
            <a:ext cx="285115" cy="381000"/>
          </a:xfrm>
          <a:custGeom>
            <a:avLst/>
            <a:gdLst/>
            <a:ahLst/>
            <a:cxnLst/>
            <a:rect l="l" t="t" r="r" b="b"/>
            <a:pathLst>
              <a:path w="285115" h="381000">
                <a:moveTo>
                  <a:pt x="236740" y="218935"/>
                </a:moveTo>
                <a:lnTo>
                  <a:pt x="231698" y="175437"/>
                </a:lnTo>
                <a:lnTo>
                  <a:pt x="217385" y="135432"/>
                </a:lnTo>
                <a:lnTo>
                  <a:pt x="194919" y="100076"/>
                </a:lnTo>
                <a:lnTo>
                  <a:pt x="165468" y="70561"/>
                </a:lnTo>
                <a:lnTo>
                  <a:pt x="130175" y="48031"/>
                </a:lnTo>
                <a:lnTo>
                  <a:pt x="90195" y="33655"/>
                </a:lnTo>
                <a:lnTo>
                  <a:pt x="46672" y="28613"/>
                </a:lnTo>
                <a:lnTo>
                  <a:pt x="36753" y="28867"/>
                </a:lnTo>
                <a:lnTo>
                  <a:pt x="27012" y="29667"/>
                </a:lnTo>
                <a:lnTo>
                  <a:pt x="17449" y="30988"/>
                </a:lnTo>
                <a:lnTo>
                  <a:pt x="5207" y="33362"/>
                </a:lnTo>
                <a:lnTo>
                  <a:pt x="3810" y="35712"/>
                </a:lnTo>
                <a:lnTo>
                  <a:pt x="3810" y="40982"/>
                </a:lnTo>
                <a:lnTo>
                  <a:pt x="5715" y="42887"/>
                </a:lnTo>
                <a:lnTo>
                  <a:pt x="8572" y="43332"/>
                </a:lnTo>
                <a:lnTo>
                  <a:pt x="55003" y="54483"/>
                </a:lnTo>
                <a:lnTo>
                  <a:pt x="96685" y="75590"/>
                </a:lnTo>
                <a:lnTo>
                  <a:pt x="132308" y="105270"/>
                </a:lnTo>
                <a:lnTo>
                  <a:pt x="160540" y="142125"/>
                </a:lnTo>
                <a:lnTo>
                  <a:pt x="180060" y="184772"/>
                </a:lnTo>
                <a:lnTo>
                  <a:pt x="189547" y="231825"/>
                </a:lnTo>
                <a:lnTo>
                  <a:pt x="189547" y="234670"/>
                </a:lnTo>
                <a:lnTo>
                  <a:pt x="190055" y="237528"/>
                </a:lnTo>
                <a:lnTo>
                  <a:pt x="190055" y="244195"/>
                </a:lnTo>
                <a:lnTo>
                  <a:pt x="188645" y="274370"/>
                </a:lnTo>
                <a:lnTo>
                  <a:pt x="183032" y="303339"/>
                </a:lnTo>
                <a:lnTo>
                  <a:pt x="173316" y="331165"/>
                </a:lnTo>
                <a:lnTo>
                  <a:pt x="159575" y="357441"/>
                </a:lnTo>
                <a:lnTo>
                  <a:pt x="158115" y="359346"/>
                </a:lnTo>
                <a:lnTo>
                  <a:pt x="158623" y="361696"/>
                </a:lnTo>
                <a:lnTo>
                  <a:pt x="160020" y="363588"/>
                </a:lnTo>
                <a:lnTo>
                  <a:pt x="160528" y="364540"/>
                </a:lnTo>
                <a:lnTo>
                  <a:pt x="163385" y="366445"/>
                </a:lnTo>
                <a:lnTo>
                  <a:pt x="164782" y="366445"/>
                </a:lnTo>
                <a:lnTo>
                  <a:pt x="165735" y="366445"/>
                </a:lnTo>
                <a:lnTo>
                  <a:pt x="167195" y="366001"/>
                </a:lnTo>
                <a:lnTo>
                  <a:pt x="197358" y="334937"/>
                </a:lnTo>
                <a:lnTo>
                  <a:pt x="218871" y="299681"/>
                </a:lnTo>
                <a:lnTo>
                  <a:pt x="232181" y="260591"/>
                </a:lnTo>
                <a:lnTo>
                  <a:pt x="236740" y="218935"/>
                </a:lnTo>
                <a:close/>
              </a:path>
              <a:path w="285115" h="381000">
                <a:moveTo>
                  <a:pt x="284810" y="202260"/>
                </a:moveTo>
                <a:lnTo>
                  <a:pt x="279438" y="155854"/>
                </a:lnTo>
                <a:lnTo>
                  <a:pt x="264172" y="113271"/>
                </a:lnTo>
                <a:lnTo>
                  <a:pt x="240233" y="75717"/>
                </a:lnTo>
                <a:lnTo>
                  <a:pt x="208851" y="44399"/>
                </a:lnTo>
                <a:lnTo>
                  <a:pt x="171259" y="20535"/>
                </a:lnTo>
                <a:lnTo>
                  <a:pt x="128689" y="5334"/>
                </a:lnTo>
                <a:lnTo>
                  <a:pt x="82359" y="0"/>
                </a:lnTo>
                <a:lnTo>
                  <a:pt x="62128" y="977"/>
                </a:lnTo>
                <a:lnTo>
                  <a:pt x="42202" y="3937"/>
                </a:lnTo>
                <a:lnTo>
                  <a:pt x="22720" y="8851"/>
                </a:lnTo>
                <a:lnTo>
                  <a:pt x="3810" y="15722"/>
                </a:lnTo>
                <a:lnTo>
                  <a:pt x="952" y="16675"/>
                </a:lnTo>
                <a:lnTo>
                  <a:pt x="0" y="19532"/>
                </a:lnTo>
                <a:lnTo>
                  <a:pt x="444" y="21945"/>
                </a:lnTo>
                <a:lnTo>
                  <a:pt x="1397" y="24295"/>
                </a:lnTo>
                <a:lnTo>
                  <a:pt x="3302" y="25755"/>
                </a:lnTo>
                <a:lnTo>
                  <a:pt x="6667" y="25755"/>
                </a:lnTo>
                <a:lnTo>
                  <a:pt x="16675" y="23952"/>
                </a:lnTo>
                <a:lnTo>
                  <a:pt x="26670" y="22783"/>
                </a:lnTo>
                <a:lnTo>
                  <a:pt x="36677" y="22136"/>
                </a:lnTo>
                <a:lnTo>
                  <a:pt x="46672" y="21945"/>
                </a:lnTo>
                <a:lnTo>
                  <a:pt x="91782" y="27139"/>
                </a:lnTo>
                <a:lnTo>
                  <a:pt x="133248" y="41935"/>
                </a:lnTo>
                <a:lnTo>
                  <a:pt x="169862" y="65163"/>
                </a:lnTo>
                <a:lnTo>
                  <a:pt x="200431" y="95643"/>
                </a:lnTo>
                <a:lnTo>
                  <a:pt x="223748" y="132219"/>
                </a:lnTo>
                <a:lnTo>
                  <a:pt x="238620" y="173710"/>
                </a:lnTo>
                <a:lnTo>
                  <a:pt x="243852" y="218935"/>
                </a:lnTo>
                <a:lnTo>
                  <a:pt x="239064" y="262001"/>
                </a:lnTo>
                <a:lnTo>
                  <a:pt x="225171" y="302475"/>
                </a:lnTo>
                <a:lnTo>
                  <a:pt x="202882" y="339001"/>
                </a:lnTo>
                <a:lnTo>
                  <a:pt x="172910" y="370255"/>
                </a:lnTo>
                <a:lnTo>
                  <a:pt x="171450" y="371208"/>
                </a:lnTo>
                <a:lnTo>
                  <a:pt x="171005" y="372668"/>
                </a:lnTo>
                <a:lnTo>
                  <a:pt x="171005" y="374065"/>
                </a:lnTo>
                <a:lnTo>
                  <a:pt x="170497" y="375526"/>
                </a:lnTo>
                <a:lnTo>
                  <a:pt x="171005" y="376923"/>
                </a:lnTo>
                <a:lnTo>
                  <a:pt x="172910" y="378815"/>
                </a:lnTo>
                <a:lnTo>
                  <a:pt x="173863" y="380276"/>
                </a:lnTo>
                <a:lnTo>
                  <a:pt x="175260" y="380720"/>
                </a:lnTo>
                <a:lnTo>
                  <a:pt x="177165" y="380720"/>
                </a:lnTo>
                <a:lnTo>
                  <a:pt x="178625" y="380720"/>
                </a:lnTo>
                <a:lnTo>
                  <a:pt x="179578" y="380276"/>
                </a:lnTo>
                <a:lnTo>
                  <a:pt x="223354" y="347840"/>
                </a:lnTo>
                <a:lnTo>
                  <a:pt x="256489" y="305727"/>
                </a:lnTo>
                <a:lnTo>
                  <a:pt x="277469" y="256387"/>
                </a:lnTo>
                <a:lnTo>
                  <a:pt x="284810" y="202260"/>
                </a:lnTo>
                <a:close/>
              </a:path>
            </a:pathLst>
          </a:custGeom>
          <a:solidFill>
            <a:srgbClr val="F4B400"/>
          </a:solidFill>
        </p:spPr>
        <p:txBody>
          <a:bodyPr wrap="square" lIns="0" tIns="0" rIns="0" bIns="0" rtlCol="0"/>
          <a:lstStyle/>
          <a:p>
            <a:endParaRPr>
              <a:latin typeface="+mn-lt"/>
            </a:endParaRPr>
          </a:p>
        </p:txBody>
      </p:sp>
      <p:sp>
        <p:nvSpPr>
          <p:cNvPr id="25" name="bg object 25"/>
          <p:cNvSpPr/>
          <p:nvPr/>
        </p:nvSpPr>
        <p:spPr>
          <a:xfrm>
            <a:off x="7995762" y="1390067"/>
            <a:ext cx="357505" cy="450215"/>
          </a:xfrm>
          <a:custGeom>
            <a:avLst/>
            <a:gdLst/>
            <a:ahLst/>
            <a:cxnLst/>
            <a:rect l="l" t="t" r="r" b="b"/>
            <a:pathLst>
              <a:path w="357504" h="450214">
                <a:moveTo>
                  <a:pt x="214215" y="185130"/>
                </a:moveTo>
                <a:lnTo>
                  <a:pt x="112397" y="185130"/>
                </a:lnTo>
                <a:lnTo>
                  <a:pt x="145151" y="191339"/>
                </a:lnTo>
                <a:lnTo>
                  <a:pt x="172493" y="208390"/>
                </a:lnTo>
                <a:lnTo>
                  <a:pt x="192060" y="233924"/>
                </a:lnTo>
                <a:lnTo>
                  <a:pt x="201489" y="265578"/>
                </a:lnTo>
                <a:lnTo>
                  <a:pt x="201934" y="267988"/>
                </a:lnTo>
                <a:lnTo>
                  <a:pt x="201934" y="275094"/>
                </a:lnTo>
                <a:lnTo>
                  <a:pt x="194258" y="331076"/>
                </a:lnTo>
                <a:lnTo>
                  <a:pt x="169103" y="381681"/>
                </a:lnTo>
                <a:lnTo>
                  <a:pt x="161483" y="392657"/>
                </a:lnTo>
                <a:lnTo>
                  <a:pt x="209554" y="449757"/>
                </a:lnTo>
                <a:lnTo>
                  <a:pt x="221936" y="444047"/>
                </a:lnTo>
                <a:lnTo>
                  <a:pt x="267466" y="416136"/>
                </a:lnTo>
                <a:lnTo>
                  <a:pt x="277794" y="405980"/>
                </a:lnTo>
                <a:lnTo>
                  <a:pt x="219079" y="405980"/>
                </a:lnTo>
                <a:lnTo>
                  <a:pt x="218126" y="405028"/>
                </a:lnTo>
                <a:lnTo>
                  <a:pt x="231350" y="391197"/>
                </a:lnTo>
                <a:lnTo>
                  <a:pt x="206696" y="391197"/>
                </a:lnTo>
                <a:lnTo>
                  <a:pt x="205744" y="390753"/>
                </a:lnTo>
                <a:lnTo>
                  <a:pt x="229866" y="335176"/>
                </a:lnTo>
                <a:lnTo>
                  <a:pt x="237155" y="275094"/>
                </a:lnTo>
                <a:lnTo>
                  <a:pt x="237177" y="264626"/>
                </a:lnTo>
                <a:lnTo>
                  <a:pt x="236732" y="264182"/>
                </a:lnTo>
                <a:lnTo>
                  <a:pt x="236732" y="261327"/>
                </a:lnTo>
                <a:lnTo>
                  <a:pt x="227061" y="213155"/>
                </a:lnTo>
                <a:lnTo>
                  <a:pt x="214215" y="185130"/>
                </a:lnTo>
                <a:close/>
              </a:path>
              <a:path w="357504" h="450214">
                <a:moveTo>
                  <a:pt x="246635" y="35719"/>
                </a:moveTo>
                <a:lnTo>
                  <a:pt x="124271" y="35719"/>
                </a:lnTo>
                <a:lnTo>
                  <a:pt x="169408" y="40938"/>
                </a:lnTo>
                <a:lnTo>
                  <a:pt x="210888" y="55795"/>
                </a:lnTo>
                <a:lnTo>
                  <a:pt x="247515" y="79093"/>
                </a:lnTo>
                <a:lnTo>
                  <a:pt x="278088" y="109632"/>
                </a:lnTo>
                <a:lnTo>
                  <a:pt x="301410" y="146215"/>
                </a:lnTo>
                <a:lnTo>
                  <a:pt x="316283" y="187641"/>
                </a:lnTo>
                <a:lnTo>
                  <a:pt x="321506" y="232713"/>
                </a:lnTo>
                <a:lnTo>
                  <a:pt x="314280" y="285508"/>
                </a:lnTo>
                <a:lnTo>
                  <a:pt x="293701" y="333645"/>
                </a:lnTo>
                <a:lnTo>
                  <a:pt x="261417" y="374633"/>
                </a:lnTo>
                <a:lnTo>
                  <a:pt x="219079" y="405980"/>
                </a:lnTo>
                <a:lnTo>
                  <a:pt x="277794" y="405980"/>
                </a:lnTo>
                <a:lnTo>
                  <a:pt x="304957" y="379268"/>
                </a:lnTo>
                <a:lnTo>
                  <a:pt x="333234" y="335176"/>
                </a:lnTo>
                <a:lnTo>
                  <a:pt x="351048" y="285779"/>
                </a:lnTo>
                <a:lnTo>
                  <a:pt x="357258" y="232713"/>
                </a:lnTo>
                <a:lnTo>
                  <a:pt x="352503" y="185973"/>
                </a:lnTo>
                <a:lnTo>
                  <a:pt x="338874" y="142366"/>
                </a:lnTo>
                <a:lnTo>
                  <a:pt x="317328" y="102846"/>
                </a:lnTo>
                <a:lnTo>
                  <a:pt x="288819" y="68369"/>
                </a:lnTo>
                <a:lnTo>
                  <a:pt x="254304" y="39890"/>
                </a:lnTo>
                <a:lnTo>
                  <a:pt x="246635" y="35719"/>
                </a:lnTo>
                <a:close/>
              </a:path>
              <a:path w="357504" h="450214">
                <a:moveTo>
                  <a:pt x="170374" y="64776"/>
                </a:moveTo>
                <a:lnTo>
                  <a:pt x="88584" y="64776"/>
                </a:lnTo>
                <a:lnTo>
                  <a:pt x="137661" y="71381"/>
                </a:lnTo>
                <a:lnTo>
                  <a:pt x="181790" y="90013"/>
                </a:lnTo>
                <a:lnTo>
                  <a:pt x="219198" y="118902"/>
                </a:lnTo>
                <a:lnTo>
                  <a:pt x="248113" y="156277"/>
                </a:lnTo>
                <a:lnTo>
                  <a:pt x="266762" y="200366"/>
                </a:lnTo>
                <a:lnTo>
                  <a:pt x="273372" y="249399"/>
                </a:lnTo>
                <a:lnTo>
                  <a:pt x="268848" y="289961"/>
                </a:lnTo>
                <a:lnTo>
                  <a:pt x="255751" y="327983"/>
                </a:lnTo>
                <a:lnTo>
                  <a:pt x="234795" y="362163"/>
                </a:lnTo>
                <a:lnTo>
                  <a:pt x="206696" y="391197"/>
                </a:lnTo>
                <a:lnTo>
                  <a:pt x="231350" y="391197"/>
                </a:lnTo>
                <a:lnTo>
                  <a:pt x="248805" y="372940"/>
                </a:lnTo>
                <a:lnTo>
                  <a:pt x="271721" y="335422"/>
                </a:lnTo>
                <a:lnTo>
                  <a:pt x="286065" y="293799"/>
                </a:lnTo>
                <a:lnTo>
                  <a:pt x="291026" y="249399"/>
                </a:lnTo>
                <a:lnTo>
                  <a:pt x="285660" y="202952"/>
                </a:lnTo>
                <a:lnTo>
                  <a:pt x="270386" y="160298"/>
                </a:lnTo>
                <a:lnTo>
                  <a:pt x="246438" y="122659"/>
                </a:lnTo>
                <a:lnTo>
                  <a:pt x="215049" y="91257"/>
                </a:lnTo>
                <a:lnTo>
                  <a:pt x="177455" y="67315"/>
                </a:lnTo>
                <a:lnTo>
                  <a:pt x="170374" y="64776"/>
                </a:lnTo>
                <a:close/>
              </a:path>
              <a:path w="357504" h="450214">
                <a:moveTo>
                  <a:pt x="112397" y="149919"/>
                </a:moveTo>
                <a:lnTo>
                  <a:pt x="78160" y="154581"/>
                </a:lnTo>
                <a:lnTo>
                  <a:pt x="47197" y="167945"/>
                </a:lnTo>
                <a:lnTo>
                  <a:pt x="20973" y="189077"/>
                </a:lnTo>
                <a:lnTo>
                  <a:pt x="952" y="217043"/>
                </a:lnTo>
                <a:lnTo>
                  <a:pt x="32830" y="233665"/>
                </a:lnTo>
                <a:lnTo>
                  <a:pt x="46932" y="213448"/>
                </a:lnTo>
                <a:lnTo>
                  <a:pt x="65636" y="198168"/>
                </a:lnTo>
                <a:lnTo>
                  <a:pt x="87829" y="188503"/>
                </a:lnTo>
                <a:lnTo>
                  <a:pt x="112397" y="185130"/>
                </a:lnTo>
                <a:lnTo>
                  <a:pt x="214215" y="185130"/>
                </a:lnTo>
                <a:lnTo>
                  <a:pt x="207075" y="169553"/>
                </a:lnTo>
                <a:lnTo>
                  <a:pt x="197097" y="156580"/>
                </a:lnTo>
                <a:lnTo>
                  <a:pt x="152403" y="156580"/>
                </a:lnTo>
                <a:lnTo>
                  <a:pt x="142865" y="153746"/>
                </a:lnTo>
                <a:lnTo>
                  <a:pt x="132924" y="151655"/>
                </a:lnTo>
                <a:lnTo>
                  <a:pt x="122720" y="150362"/>
                </a:lnTo>
                <a:lnTo>
                  <a:pt x="112397" y="149919"/>
                </a:lnTo>
                <a:close/>
              </a:path>
              <a:path w="357504" h="450214">
                <a:moveTo>
                  <a:pt x="124271" y="0"/>
                </a:moveTo>
                <a:lnTo>
                  <a:pt x="66120" y="7391"/>
                </a:lnTo>
                <a:lnTo>
                  <a:pt x="11874" y="29057"/>
                </a:lnTo>
                <a:lnTo>
                  <a:pt x="0" y="35719"/>
                </a:lnTo>
                <a:lnTo>
                  <a:pt x="16192" y="101891"/>
                </a:lnTo>
                <a:lnTo>
                  <a:pt x="31433" y="102335"/>
                </a:lnTo>
                <a:lnTo>
                  <a:pt x="66140" y="106876"/>
                </a:lnTo>
                <a:lnTo>
                  <a:pt x="98347" y="117871"/>
                </a:lnTo>
                <a:lnTo>
                  <a:pt x="127339" y="134659"/>
                </a:lnTo>
                <a:lnTo>
                  <a:pt x="152403" y="156580"/>
                </a:lnTo>
                <a:lnTo>
                  <a:pt x="197097" y="156580"/>
                </a:lnTo>
                <a:lnTo>
                  <a:pt x="178121" y="131908"/>
                </a:lnTo>
                <a:lnTo>
                  <a:pt x="141546" y="101607"/>
                </a:lnTo>
                <a:lnTo>
                  <a:pt x="98699" y="80036"/>
                </a:lnTo>
                <a:lnTo>
                  <a:pt x="50928" y="68583"/>
                </a:lnTo>
                <a:lnTo>
                  <a:pt x="60223" y="66784"/>
                </a:lnTo>
                <a:lnTo>
                  <a:pt x="69565" y="65609"/>
                </a:lnTo>
                <a:lnTo>
                  <a:pt x="79003" y="64969"/>
                </a:lnTo>
                <a:lnTo>
                  <a:pt x="88584" y="64776"/>
                </a:lnTo>
                <a:lnTo>
                  <a:pt x="170374" y="64776"/>
                </a:lnTo>
                <a:lnTo>
                  <a:pt x="134888" y="52053"/>
                </a:lnTo>
                <a:lnTo>
                  <a:pt x="125314" y="50945"/>
                </a:lnTo>
                <a:lnTo>
                  <a:pt x="47625" y="50945"/>
                </a:lnTo>
                <a:lnTo>
                  <a:pt x="66084" y="44364"/>
                </a:lnTo>
                <a:lnTo>
                  <a:pt x="85044" y="39597"/>
                </a:lnTo>
                <a:lnTo>
                  <a:pt x="104455" y="36697"/>
                </a:lnTo>
                <a:lnTo>
                  <a:pt x="124271" y="35719"/>
                </a:lnTo>
                <a:lnTo>
                  <a:pt x="246635" y="35719"/>
                </a:lnTo>
                <a:lnTo>
                  <a:pt x="214737" y="18366"/>
                </a:lnTo>
                <a:lnTo>
                  <a:pt x="171074" y="4750"/>
                </a:lnTo>
                <a:lnTo>
                  <a:pt x="124271" y="0"/>
                </a:lnTo>
                <a:close/>
              </a:path>
              <a:path w="357504" h="450214">
                <a:moveTo>
                  <a:pt x="88584" y="46695"/>
                </a:moveTo>
                <a:lnTo>
                  <a:pt x="78219" y="46957"/>
                </a:lnTo>
                <a:lnTo>
                  <a:pt x="67914" y="47749"/>
                </a:lnTo>
                <a:lnTo>
                  <a:pt x="57704" y="49077"/>
                </a:lnTo>
                <a:lnTo>
                  <a:pt x="47625" y="50945"/>
                </a:lnTo>
                <a:lnTo>
                  <a:pt x="125314" y="50945"/>
                </a:lnTo>
                <a:lnTo>
                  <a:pt x="88584" y="46695"/>
                </a:lnTo>
                <a:close/>
              </a:path>
            </a:pathLst>
          </a:custGeom>
          <a:solidFill>
            <a:srgbClr val="272424"/>
          </a:solidFill>
        </p:spPr>
        <p:txBody>
          <a:bodyPr wrap="square" lIns="0" tIns="0" rIns="0" bIns="0" rtlCol="0"/>
          <a:lstStyle/>
          <a:p>
            <a:endParaRPr>
              <a:latin typeface="+mn-lt"/>
            </a:endParaRPr>
          </a:p>
        </p:txBody>
      </p:sp>
      <p:sp>
        <p:nvSpPr>
          <p:cNvPr id="26" name="bg object 26"/>
          <p:cNvSpPr/>
          <p:nvPr/>
        </p:nvSpPr>
        <p:spPr>
          <a:xfrm>
            <a:off x="7987182" y="2116327"/>
            <a:ext cx="382270" cy="285115"/>
          </a:xfrm>
          <a:custGeom>
            <a:avLst/>
            <a:gdLst/>
            <a:ahLst/>
            <a:cxnLst/>
            <a:rect l="l" t="t" r="r" b="b"/>
            <a:pathLst>
              <a:path w="382270" h="285114">
                <a:moveTo>
                  <a:pt x="352945" y="46177"/>
                </a:moveTo>
                <a:lnTo>
                  <a:pt x="349135" y="7607"/>
                </a:lnTo>
                <a:lnTo>
                  <a:pt x="346278" y="3352"/>
                </a:lnTo>
                <a:lnTo>
                  <a:pt x="341007" y="3352"/>
                </a:lnTo>
                <a:lnTo>
                  <a:pt x="338658" y="5702"/>
                </a:lnTo>
                <a:lnTo>
                  <a:pt x="338658" y="8115"/>
                </a:lnTo>
                <a:lnTo>
                  <a:pt x="327317" y="54648"/>
                </a:lnTo>
                <a:lnTo>
                  <a:pt x="306133" y="96342"/>
                </a:lnTo>
                <a:lnTo>
                  <a:pt x="276466" y="131902"/>
                </a:lnTo>
                <a:lnTo>
                  <a:pt x="239661" y="160045"/>
                </a:lnTo>
                <a:lnTo>
                  <a:pt x="197053" y="179476"/>
                </a:lnTo>
                <a:lnTo>
                  <a:pt x="149987" y="188925"/>
                </a:lnTo>
                <a:lnTo>
                  <a:pt x="149034" y="188925"/>
                </a:lnTo>
                <a:lnTo>
                  <a:pt x="148145" y="189433"/>
                </a:lnTo>
                <a:lnTo>
                  <a:pt x="143827" y="189433"/>
                </a:lnTo>
                <a:lnTo>
                  <a:pt x="140970" y="189877"/>
                </a:lnTo>
                <a:lnTo>
                  <a:pt x="132842" y="189877"/>
                </a:lnTo>
                <a:lnTo>
                  <a:pt x="104165" y="187858"/>
                </a:lnTo>
                <a:lnTo>
                  <a:pt x="76238" y="181914"/>
                </a:lnTo>
                <a:lnTo>
                  <a:pt x="49466" y="172212"/>
                </a:lnTo>
                <a:lnTo>
                  <a:pt x="22352" y="157975"/>
                </a:lnTo>
                <a:lnTo>
                  <a:pt x="20002" y="157975"/>
                </a:lnTo>
                <a:lnTo>
                  <a:pt x="17589" y="159423"/>
                </a:lnTo>
                <a:lnTo>
                  <a:pt x="17145" y="160375"/>
                </a:lnTo>
                <a:lnTo>
                  <a:pt x="14732" y="162280"/>
                </a:lnTo>
                <a:lnTo>
                  <a:pt x="14732" y="165646"/>
                </a:lnTo>
                <a:lnTo>
                  <a:pt x="46774" y="196723"/>
                </a:lnTo>
                <a:lnTo>
                  <a:pt x="82016" y="218224"/>
                </a:lnTo>
                <a:lnTo>
                  <a:pt x="121005" y="231521"/>
                </a:lnTo>
                <a:lnTo>
                  <a:pt x="162433" y="236067"/>
                </a:lnTo>
                <a:lnTo>
                  <a:pt x="206121" y="231051"/>
                </a:lnTo>
                <a:lnTo>
                  <a:pt x="246214" y="216738"/>
                </a:lnTo>
                <a:lnTo>
                  <a:pt x="281597" y="194297"/>
                </a:lnTo>
                <a:lnTo>
                  <a:pt x="311086" y="164871"/>
                </a:lnTo>
                <a:lnTo>
                  <a:pt x="333578" y="129603"/>
                </a:lnTo>
                <a:lnTo>
                  <a:pt x="347903" y="89662"/>
                </a:lnTo>
                <a:lnTo>
                  <a:pt x="352945" y="46177"/>
                </a:lnTo>
                <a:close/>
              </a:path>
              <a:path w="382270" h="285114">
                <a:moveTo>
                  <a:pt x="382028" y="81838"/>
                </a:moveTo>
                <a:lnTo>
                  <a:pt x="378079" y="41884"/>
                </a:lnTo>
                <a:lnTo>
                  <a:pt x="366280" y="3352"/>
                </a:lnTo>
                <a:lnTo>
                  <a:pt x="363423" y="0"/>
                </a:lnTo>
                <a:lnTo>
                  <a:pt x="360121" y="0"/>
                </a:lnTo>
                <a:lnTo>
                  <a:pt x="359613" y="495"/>
                </a:lnTo>
                <a:lnTo>
                  <a:pt x="357263" y="939"/>
                </a:lnTo>
                <a:lnTo>
                  <a:pt x="355358" y="3797"/>
                </a:lnTo>
                <a:lnTo>
                  <a:pt x="357682" y="16205"/>
                </a:lnTo>
                <a:lnTo>
                  <a:pt x="359029" y="26200"/>
                </a:lnTo>
                <a:lnTo>
                  <a:pt x="359841" y="36195"/>
                </a:lnTo>
                <a:lnTo>
                  <a:pt x="360121" y="46177"/>
                </a:lnTo>
                <a:lnTo>
                  <a:pt x="354888" y="91249"/>
                </a:lnTo>
                <a:lnTo>
                  <a:pt x="340004" y="132676"/>
                </a:lnTo>
                <a:lnTo>
                  <a:pt x="316649" y="169265"/>
                </a:lnTo>
                <a:lnTo>
                  <a:pt x="286016" y="199796"/>
                </a:lnTo>
                <a:lnTo>
                  <a:pt x="249313" y="223100"/>
                </a:lnTo>
                <a:lnTo>
                  <a:pt x="207721" y="237959"/>
                </a:lnTo>
                <a:lnTo>
                  <a:pt x="162433" y="243179"/>
                </a:lnTo>
                <a:lnTo>
                  <a:pt x="119329" y="238455"/>
                </a:lnTo>
                <a:lnTo>
                  <a:pt x="78816" y="224675"/>
                </a:lnTo>
                <a:lnTo>
                  <a:pt x="42240" y="202438"/>
                </a:lnTo>
                <a:lnTo>
                  <a:pt x="10922" y="172313"/>
                </a:lnTo>
                <a:lnTo>
                  <a:pt x="9969" y="170853"/>
                </a:lnTo>
                <a:lnTo>
                  <a:pt x="8572" y="170408"/>
                </a:lnTo>
                <a:lnTo>
                  <a:pt x="5715" y="170408"/>
                </a:lnTo>
                <a:lnTo>
                  <a:pt x="4762" y="170853"/>
                </a:lnTo>
                <a:lnTo>
                  <a:pt x="3302" y="171361"/>
                </a:lnTo>
                <a:lnTo>
                  <a:pt x="444" y="174205"/>
                </a:lnTo>
                <a:lnTo>
                  <a:pt x="0" y="177063"/>
                </a:lnTo>
                <a:lnTo>
                  <a:pt x="33858" y="222961"/>
                </a:lnTo>
                <a:lnTo>
                  <a:pt x="75946" y="256222"/>
                </a:lnTo>
                <a:lnTo>
                  <a:pt x="125183" y="277266"/>
                </a:lnTo>
                <a:lnTo>
                  <a:pt x="179070" y="284607"/>
                </a:lnTo>
                <a:lnTo>
                  <a:pt x="225564" y="279247"/>
                </a:lnTo>
                <a:lnTo>
                  <a:pt x="268262" y="263969"/>
                </a:lnTo>
                <a:lnTo>
                  <a:pt x="305955" y="240017"/>
                </a:lnTo>
                <a:lnTo>
                  <a:pt x="337400" y="208597"/>
                </a:lnTo>
                <a:lnTo>
                  <a:pt x="361378" y="170954"/>
                </a:lnTo>
                <a:lnTo>
                  <a:pt x="376656" y="128282"/>
                </a:lnTo>
                <a:lnTo>
                  <a:pt x="382028" y="81838"/>
                </a:lnTo>
                <a:close/>
              </a:path>
            </a:pathLst>
          </a:custGeom>
          <a:solidFill>
            <a:srgbClr val="F4B400"/>
          </a:solidFill>
        </p:spPr>
        <p:txBody>
          <a:bodyPr wrap="square" lIns="0" tIns="0" rIns="0" bIns="0" rtlCol="0"/>
          <a:lstStyle/>
          <a:p>
            <a:endParaRPr>
              <a:latin typeface="+mn-lt"/>
            </a:endParaRPr>
          </a:p>
        </p:txBody>
      </p:sp>
      <p:sp>
        <p:nvSpPr>
          <p:cNvPr id="27" name="bg object 27"/>
          <p:cNvSpPr/>
          <p:nvPr/>
        </p:nvSpPr>
        <p:spPr>
          <a:xfrm>
            <a:off x="7949089" y="2073998"/>
            <a:ext cx="450215" cy="356870"/>
          </a:xfrm>
          <a:custGeom>
            <a:avLst/>
            <a:gdLst/>
            <a:ahLst/>
            <a:cxnLst/>
            <a:rect l="l" t="t" r="r" b="b"/>
            <a:pathLst>
              <a:path w="450215" h="356869">
                <a:moveTo>
                  <a:pt x="57151" y="161275"/>
                </a:moveTo>
                <a:lnTo>
                  <a:pt x="0" y="209366"/>
                </a:lnTo>
                <a:lnTo>
                  <a:pt x="5715" y="221738"/>
                </a:lnTo>
                <a:lnTo>
                  <a:pt x="28324" y="260342"/>
                </a:lnTo>
                <a:lnTo>
                  <a:pt x="57362" y="293373"/>
                </a:lnTo>
                <a:lnTo>
                  <a:pt x="91799" y="320187"/>
                </a:lnTo>
                <a:lnTo>
                  <a:pt x="130600" y="340139"/>
                </a:lnTo>
                <a:lnTo>
                  <a:pt x="172736" y="352583"/>
                </a:lnTo>
                <a:lnTo>
                  <a:pt x="217174" y="356874"/>
                </a:lnTo>
                <a:lnTo>
                  <a:pt x="264102" y="352147"/>
                </a:lnTo>
                <a:lnTo>
                  <a:pt x="307817" y="338588"/>
                </a:lnTo>
                <a:lnTo>
                  <a:pt x="339030" y="321662"/>
                </a:lnTo>
                <a:lnTo>
                  <a:pt x="217174" y="321662"/>
                </a:lnTo>
                <a:lnTo>
                  <a:pt x="164619" y="314436"/>
                </a:lnTo>
                <a:lnTo>
                  <a:pt x="116540" y="293826"/>
                </a:lnTo>
                <a:lnTo>
                  <a:pt x="75439" y="261440"/>
                </a:lnTo>
                <a:lnTo>
                  <a:pt x="43815" y="218883"/>
                </a:lnTo>
                <a:lnTo>
                  <a:pt x="45212" y="217931"/>
                </a:lnTo>
                <a:lnTo>
                  <a:pt x="70488" y="217931"/>
                </a:lnTo>
                <a:lnTo>
                  <a:pt x="58548" y="206511"/>
                </a:lnTo>
                <a:lnTo>
                  <a:pt x="59500" y="205559"/>
                </a:lnTo>
                <a:lnTo>
                  <a:pt x="282503" y="205559"/>
                </a:lnTo>
                <a:lnTo>
                  <a:pt x="287471" y="201753"/>
                </a:lnTo>
                <a:lnTo>
                  <a:pt x="174755" y="201753"/>
                </a:lnTo>
                <a:lnTo>
                  <a:pt x="146440" y="200176"/>
                </a:lnTo>
                <a:lnTo>
                  <a:pt x="118977" y="194139"/>
                </a:lnTo>
                <a:lnTo>
                  <a:pt x="92859" y="183820"/>
                </a:lnTo>
                <a:lnTo>
                  <a:pt x="68581" y="169396"/>
                </a:lnTo>
                <a:lnTo>
                  <a:pt x="57151" y="161275"/>
                </a:lnTo>
                <a:close/>
              </a:path>
              <a:path w="450215" h="356869">
                <a:moveTo>
                  <a:pt x="436825" y="47583"/>
                </a:moveTo>
                <a:lnTo>
                  <a:pt x="399168" y="47583"/>
                </a:lnTo>
                <a:lnTo>
                  <a:pt x="406026" y="66061"/>
                </a:lnTo>
                <a:lnTo>
                  <a:pt x="410940" y="85158"/>
                </a:lnTo>
                <a:lnTo>
                  <a:pt x="413876" y="104576"/>
                </a:lnTo>
                <a:lnTo>
                  <a:pt x="414853" y="124160"/>
                </a:lnTo>
                <a:lnTo>
                  <a:pt x="409628" y="169420"/>
                </a:lnTo>
                <a:lnTo>
                  <a:pt x="394747" y="210982"/>
                </a:lnTo>
                <a:lnTo>
                  <a:pt x="371400" y="247654"/>
                </a:lnTo>
                <a:lnTo>
                  <a:pt x="340779" y="278248"/>
                </a:lnTo>
                <a:lnTo>
                  <a:pt x="304073" y="301574"/>
                </a:lnTo>
                <a:lnTo>
                  <a:pt x="262475" y="316442"/>
                </a:lnTo>
                <a:lnTo>
                  <a:pt x="217174" y="321662"/>
                </a:lnTo>
                <a:lnTo>
                  <a:pt x="339030" y="321662"/>
                </a:lnTo>
                <a:lnTo>
                  <a:pt x="381856" y="288719"/>
                </a:lnTo>
                <a:lnTo>
                  <a:pt x="410304" y="254279"/>
                </a:lnTo>
                <a:lnTo>
                  <a:pt x="431785" y="214749"/>
                </a:lnTo>
                <a:lnTo>
                  <a:pt x="445362" y="171064"/>
                </a:lnTo>
                <a:lnTo>
                  <a:pt x="450097" y="124160"/>
                </a:lnTo>
                <a:lnTo>
                  <a:pt x="448248" y="94783"/>
                </a:lnTo>
                <a:lnTo>
                  <a:pt x="442786" y="66061"/>
                </a:lnTo>
                <a:lnTo>
                  <a:pt x="436825" y="47583"/>
                </a:lnTo>
                <a:close/>
              </a:path>
              <a:path w="450215" h="356869">
                <a:moveTo>
                  <a:pt x="70488" y="217931"/>
                </a:moveTo>
                <a:lnTo>
                  <a:pt x="45212" y="217931"/>
                </a:lnTo>
                <a:lnTo>
                  <a:pt x="77115" y="248866"/>
                </a:lnTo>
                <a:lnTo>
                  <a:pt x="114691" y="271890"/>
                </a:lnTo>
                <a:lnTo>
                  <a:pt x="156470" y="286254"/>
                </a:lnTo>
                <a:lnTo>
                  <a:pt x="200981" y="291209"/>
                </a:lnTo>
                <a:lnTo>
                  <a:pt x="247285" y="285847"/>
                </a:lnTo>
                <a:lnTo>
                  <a:pt x="282744" y="273127"/>
                </a:lnTo>
                <a:lnTo>
                  <a:pt x="200981" y="273127"/>
                </a:lnTo>
                <a:lnTo>
                  <a:pt x="160375" y="268607"/>
                </a:lnTo>
                <a:lnTo>
                  <a:pt x="122263" y="255522"/>
                </a:lnTo>
                <a:lnTo>
                  <a:pt x="87902" y="234585"/>
                </a:lnTo>
                <a:lnTo>
                  <a:pt x="70488" y="217931"/>
                </a:lnTo>
                <a:close/>
              </a:path>
              <a:path w="450215" h="356869">
                <a:moveTo>
                  <a:pt x="399781" y="50882"/>
                </a:moveTo>
                <a:lnTo>
                  <a:pt x="381960" y="50882"/>
                </a:lnTo>
                <a:lnTo>
                  <a:pt x="383573" y="60169"/>
                </a:lnTo>
                <a:lnTo>
                  <a:pt x="384770" y="69503"/>
                </a:lnTo>
                <a:lnTo>
                  <a:pt x="385514" y="78932"/>
                </a:lnTo>
                <a:lnTo>
                  <a:pt x="385770" y="88504"/>
                </a:lnTo>
                <a:lnTo>
                  <a:pt x="379159" y="137537"/>
                </a:lnTo>
                <a:lnTo>
                  <a:pt x="360510" y="181627"/>
                </a:lnTo>
                <a:lnTo>
                  <a:pt x="331595" y="219001"/>
                </a:lnTo>
                <a:lnTo>
                  <a:pt x="294187" y="247891"/>
                </a:lnTo>
                <a:lnTo>
                  <a:pt x="250058" y="266523"/>
                </a:lnTo>
                <a:lnTo>
                  <a:pt x="200981" y="273127"/>
                </a:lnTo>
                <a:lnTo>
                  <a:pt x="282744" y="273127"/>
                </a:lnTo>
                <a:lnTo>
                  <a:pt x="327447" y="246626"/>
                </a:lnTo>
                <a:lnTo>
                  <a:pt x="358835" y="215218"/>
                </a:lnTo>
                <a:lnTo>
                  <a:pt x="382783" y="177578"/>
                </a:lnTo>
                <a:lnTo>
                  <a:pt x="398057" y="134932"/>
                </a:lnTo>
                <a:lnTo>
                  <a:pt x="403423" y="88504"/>
                </a:lnTo>
                <a:lnTo>
                  <a:pt x="403160" y="78149"/>
                </a:lnTo>
                <a:lnTo>
                  <a:pt x="402367" y="67853"/>
                </a:lnTo>
                <a:lnTo>
                  <a:pt x="401039" y="57653"/>
                </a:lnTo>
                <a:lnTo>
                  <a:pt x="399781" y="50882"/>
                </a:lnTo>
                <a:close/>
              </a:path>
              <a:path w="450215" h="356869">
                <a:moveTo>
                  <a:pt x="282503" y="205559"/>
                </a:moveTo>
                <a:lnTo>
                  <a:pt x="59500" y="205559"/>
                </a:lnTo>
                <a:lnTo>
                  <a:pt x="86438" y="219914"/>
                </a:lnTo>
                <a:lnTo>
                  <a:pt x="114881" y="230080"/>
                </a:lnTo>
                <a:lnTo>
                  <a:pt x="144575" y="235965"/>
                </a:lnTo>
                <a:lnTo>
                  <a:pt x="175263" y="237472"/>
                </a:lnTo>
                <a:lnTo>
                  <a:pt x="179073" y="237472"/>
                </a:lnTo>
                <a:lnTo>
                  <a:pt x="182375" y="236964"/>
                </a:lnTo>
                <a:lnTo>
                  <a:pt x="187646" y="236964"/>
                </a:lnTo>
                <a:lnTo>
                  <a:pt x="188090" y="236520"/>
                </a:lnTo>
                <a:lnTo>
                  <a:pt x="188598" y="236520"/>
                </a:lnTo>
                <a:lnTo>
                  <a:pt x="237000" y="226858"/>
                </a:lnTo>
                <a:lnTo>
                  <a:pt x="280767" y="206889"/>
                </a:lnTo>
                <a:lnTo>
                  <a:pt x="282503" y="205559"/>
                </a:lnTo>
                <a:close/>
              </a:path>
              <a:path w="450215" h="356869">
                <a:moveTo>
                  <a:pt x="232922" y="1395"/>
                </a:moveTo>
                <a:lnTo>
                  <a:pt x="216729" y="32800"/>
                </a:lnTo>
                <a:lnTo>
                  <a:pt x="236777" y="46890"/>
                </a:lnTo>
                <a:lnTo>
                  <a:pt x="252092" y="65577"/>
                </a:lnTo>
                <a:lnTo>
                  <a:pt x="261870" y="87750"/>
                </a:lnTo>
                <a:lnTo>
                  <a:pt x="265308" y="112296"/>
                </a:lnTo>
                <a:lnTo>
                  <a:pt x="259022" y="145055"/>
                </a:lnTo>
                <a:lnTo>
                  <a:pt x="241836" y="172473"/>
                </a:lnTo>
                <a:lnTo>
                  <a:pt x="216256" y="192040"/>
                </a:lnTo>
                <a:lnTo>
                  <a:pt x="184788" y="201245"/>
                </a:lnTo>
                <a:lnTo>
                  <a:pt x="184280" y="201245"/>
                </a:lnTo>
                <a:lnTo>
                  <a:pt x="182375" y="201753"/>
                </a:lnTo>
                <a:lnTo>
                  <a:pt x="287471" y="201753"/>
                </a:lnTo>
                <a:lnTo>
                  <a:pt x="318522" y="177961"/>
                </a:lnTo>
                <a:lnTo>
                  <a:pt x="339506" y="152710"/>
                </a:lnTo>
                <a:lnTo>
                  <a:pt x="293883" y="152710"/>
                </a:lnTo>
                <a:lnTo>
                  <a:pt x="296720" y="142996"/>
                </a:lnTo>
                <a:lnTo>
                  <a:pt x="298813" y="133050"/>
                </a:lnTo>
                <a:lnTo>
                  <a:pt x="300108" y="122831"/>
                </a:lnTo>
                <a:lnTo>
                  <a:pt x="300551" y="112296"/>
                </a:lnTo>
                <a:lnTo>
                  <a:pt x="295878" y="78311"/>
                </a:lnTo>
                <a:lnTo>
                  <a:pt x="282453" y="47400"/>
                </a:lnTo>
                <a:lnTo>
                  <a:pt x="261170" y="21213"/>
                </a:lnTo>
                <a:lnTo>
                  <a:pt x="232922" y="1395"/>
                </a:lnTo>
                <a:close/>
              </a:path>
              <a:path w="450215" h="356869">
                <a:moveTo>
                  <a:pt x="414853" y="0"/>
                </a:moveTo>
                <a:lnTo>
                  <a:pt x="348177" y="16178"/>
                </a:lnTo>
                <a:lnTo>
                  <a:pt x="348177" y="31849"/>
                </a:lnTo>
                <a:lnTo>
                  <a:pt x="343373" y="66275"/>
                </a:lnTo>
                <a:lnTo>
                  <a:pt x="332270" y="98370"/>
                </a:lnTo>
                <a:lnTo>
                  <a:pt x="315547" y="127420"/>
                </a:lnTo>
                <a:lnTo>
                  <a:pt x="293883" y="152710"/>
                </a:lnTo>
                <a:lnTo>
                  <a:pt x="339506" y="152710"/>
                </a:lnTo>
                <a:lnTo>
                  <a:pt x="348890" y="141419"/>
                </a:lnTo>
                <a:lnTo>
                  <a:pt x="370494" y="98611"/>
                </a:lnTo>
                <a:lnTo>
                  <a:pt x="381960" y="50882"/>
                </a:lnTo>
                <a:lnTo>
                  <a:pt x="399781" y="50882"/>
                </a:lnTo>
                <a:lnTo>
                  <a:pt x="399168" y="47583"/>
                </a:lnTo>
                <a:lnTo>
                  <a:pt x="436825" y="47583"/>
                </a:lnTo>
                <a:lnTo>
                  <a:pt x="433835" y="38314"/>
                </a:lnTo>
                <a:lnTo>
                  <a:pt x="421521" y="11864"/>
                </a:lnTo>
                <a:lnTo>
                  <a:pt x="414853" y="0"/>
                </a:lnTo>
                <a:close/>
              </a:path>
            </a:pathLst>
          </a:custGeom>
          <a:solidFill>
            <a:srgbClr val="272424"/>
          </a:solidFill>
        </p:spPr>
        <p:txBody>
          <a:bodyPr wrap="square" lIns="0" tIns="0" rIns="0" bIns="0" rtlCol="0"/>
          <a:lstStyle/>
          <a:p>
            <a:endParaRPr>
              <a:latin typeface="+mn-lt"/>
            </a:endParaRPr>
          </a:p>
        </p:txBody>
      </p:sp>
      <p:sp>
        <p:nvSpPr>
          <p:cNvPr id="28" name="bg object 28"/>
          <p:cNvSpPr/>
          <p:nvPr/>
        </p:nvSpPr>
        <p:spPr>
          <a:xfrm>
            <a:off x="8624989" y="2753563"/>
            <a:ext cx="382270" cy="285115"/>
          </a:xfrm>
          <a:custGeom>
            <a:avLst/>
            <a:gdLst/>
            <a:ahLst/>
            <a:cxnLst/>
            <a:rect l="l" t="t" r="r" b="b"/>
            <a:pathLst>
              <a:path w="382270" h="285114">
                <a:moveTo>
                  <a:pt x="352945" y="46177"/>
                </a:moveTo>
                <a:lnTo>
                  <a:pt x="349135" y="7607"/>
                </a:lnTo>
                <a:lnTo>
                  <a:pt x="346278" y="3352"/>
                </a:lnTo>
                <a:lnTo>
                  <a:pt x="343928" y="3352"/>
                </a:lnTo>
                <a:lnTo>
                  <a:pt x="341071" y="3797"/>
                </a:lnTo>
                <a:lnTo>
                  <a:pt x="339166" y="5702"/>
                </a:lnTo>
                <a:lnTo>
                  <a:pt x="338658" y="8115"/>
                </a:lnTo>
                <a:lnTo>
                  <a:pt x="327342" y="54686"/>
                </a:lnTo>
                <a:lnTo>
                  <a:pt x="306171" y="96456"/>
                </a:lnTo>
                <a:lnTo>
                  <a:pt x="276504" y="132130"/>
                </a:lnTo>
                <a:lnTo>
                  <a:pt x="239687" y="160388"/>
                </a:lnTo>
                <a:lnTo>
                  <a:pt x="197091" y="179933"/>
                </a:lnTo>
                <a:lnTo>
                  <a:pt x="150050" y="189433"/>
                </a:lnTo>
                <a:lnTo>
                  <a:pt x="147193" y="189433"/>
                </a:lnTo>
                <a:lnTo>
                  <a:pt x="143827" y="189877"/>
                </a:lnTo>
                <a:lnTo>
                  <a:pt x="132905" y="189877"/>
                </a:lnTo>
                <a:lnTo>
                  <a:pt x="104203" y="187921"/>
                </a:lnTo>
                <a:lnTo>
                  <a:pt x="76250" y="182092"/>
                </a:lnTo>
                <a:lnTo>
                  <a:pt x="49466" y="172402"/>
                </a:lnTo>
                <a:lnTo>
                  <a:pt x="24257" y="158927"/>
                </a:lnTo>
                <a:lnTo>
                  <a:pt x="23304" y="158483"/>
                </a:lnTo>
                <a:lnTo>
                  <a:pt x="20447" y="158483"/>
                </a:lnTo>
                <a:lnTo>
                  <a:pt x="19050" y="158927"/>
                </a:lnTo>
                <a:lnTo>
                  <a:pt x="18097" y="159423"/>
                </a:lnTo>
                <a:lnTo>
                  <a:pt x="17132" y="160388"/>
                </a:lnTo>
                <a:lnTo>
                  <a:pt x="14732" y="162280"/>
                </a:lnTo>
                <a:lnTo>
                  <a:pt x="14732" y="165582"/>
                </a:lnTo>
                <a:lnTo>
                  <a:pt x="16637" y="167995"/>
                </a:lnTo>
                <a:lnTo>
                  <a:pt x="46786" y="196977"/>
                </a:lnTo>
                <a:lnTo>
                  <a:pt x="82067" y="218503"/>
                </a:lnTo>
                <a:lnTo>
                  <a:pt x="121196" y="231902"/>
                </a:lnTo>
                <a:lnTo>
                  <a:pt x="162877" y="236512"/>
                </a:lnTo>
                <a:lnTo>
                  <a:pt x="206400" y="231482"/>
                </a:lnTo>
                <a:lnTo>
                  <a:pt x="246380" y="217170"/>
                </a:lnTo>
                <a:lnTo>
                  <a:pt x="281673" y="194703"/>
                </a:lnTo>
                <a:lnTo>
                  <a:pt x="286486" y="189877"/>
                </a:lnTo>
                <a:lnTo>
                  <a:pt x="311124" y="165227"/>
                </a:lnTo>
                <a:lnTo>
                  <a:pt x="333590" y="129882"/>
                </a:lnTo>
                <a:lnTo>
                  <a:pt x="347916" y="89827"/>
                </a:lnTo>
                <a:lnTo>
                  <a:pt x="352945" y="46177"/>
                </a:lnTo>
                <a:close/>
              </a:path>
              <a:path w="382270" h="285114">
                <a:moveTo>
                  <a:pt x="382028" y="81838"/>
                </a:moveTo>
                <a:lnTo>
                  <a:pt x="378079" y="41884"/>
                </a:lnTo>
                <a:lnTo>
                  <a:pt x="366280" y="3352"/>
                </a:lnTo>
                <a:lnTo>
                  <a:pt x="363423" y="0"/>
                </a:lnTo>
                <a:lnTo>
                  <a:pt x="361073" y="0"/>
                </a:lnTo>
                <a:lnTo>
                  <a:pt x="360121" y="495"/>
                </a:lnTo>
                <a:lnTo>
                  <a:pt x="359613" y="495"/>
                </a:lnTo>
                <a:lnTo>
                  <a:pt x="357263" y="1447"/>
                </a:lnTo>
                <a:lnTo>
                  <a:pt x="355803" y="3797"/>
                </a:lnTo>
                <a:lnTo>
                  <a:pt x="356311" y="6654"/>
                </a:lnTo>
                <a:lnTo>
                  <a:pt x="357898" y="16459"/>
                </a:lnTo>
                <a:lnTo>
                  <a:pt x="359092" y="26416"/>
                </a:lnTo>
                <a:lnTo>
                  <a:pt x="359854" y="36385"/>
                </a:lnTo>
                <a:lnTo>
                  <a:pt x="360121" y="46177"/>
                </a:lnTo>
                <a:lnTo>
                  <a:pt x="354888" y="91427"/>
                </a:lnTo>
                <a:lnTo>
                  <a:pt x="340004" y="132969"/>
                </a:lnTo>
                <a:lnTo>
                  <a:pt x="316674" y="169646"/>
                </a:lnTo>
                <a:lnTo>
                  <a:pt x="286092" y="200253"/>
                </a:lnTo>
                <a:lnTo>
                  <a:pt x="249466" y="223583"/>
                </a:lnTo>
                <a:lnTo>
                  <a:pt x="208000" y="238455"/>
                </a:lnTo>
                <a:lnTo>
                  <a:pt x="162877" y="243687"/>
                </a:lnTo>
                <a:lnTo>
                  <a:pt x="119773" y="238887"/>
                </a:lnTo>
                <a:lnTo>
                  <a:pt x="79273" y="224929"/>
                </a:lnTo>
                <a:lnTo>
                  <a:pt x="42710" y="202514"/>
                </a:lnTo>
                <a:lnTo>
                  <a:pt x="11430" y="172313"/>
                </a:lnTo>
                <a:lnTo>
                  <a:pt x="10477" y="171361"/>
                </a:lnTo>
                <a:lnTo>
                  <a:pt x="9017" y="170853"/>
                </a:lnTo>
                <a:lnTo>
                  <a:pt x="7620" y="170408"/>
                </a:lnTo>
                <a:lnTo>
                  <a:pt x="5715" y="170408"/>
                </a:lnTo>
                <a:lnTo>
                  <a:pt x="4762" y="170853"/>
                </a:lnTo>
                <a:lnTo>
                  <a:pt x="2857" y="172758"/>
                </a:lnTo>
                <a:lnTo>
                  <a:pt x="444" y="174205"/>
                </a:lnTo>
                <a:lnTo>
                  <a:pt x="33858" y="223151"/>
                </a:lnTo>
                <a:lnTo>
                  <a:pt x="75946" y="256273"/>
                </a:lnTo>
                <a:lnTo>
                  <a:pt x="125183" y="277266"/>
                </a:lnTo>
                <a:lnTo>
                  <a:pt x="179070" y="284607"/>
                </a:lnTo>
                <a:lnTo>
                  <a:pt x="225564" y="279247"/>
                </a:lnTo>
                <a:lnTo>
                  <a:pt x="268262" y="263969"/>
                </a:lnTo>
                <a:lnTo>
                  <a:pt x="305955" y="240017"/>
                </a:lnTo>
                <a:lnTo>
                  <a:pt x="337400" y="208597"/>
                </a:lnTo>
                <a:lnTo>
                  <a:pt x="361378" y="170954"/>
                </a:lnTo>
                <a:lnTo>
                  <a:pt x="376656" y="128282"/>
                </a:lnTo>
                <a:lnTo>
                  <a:pt x="382028" y="81838"/>
                </a:lnTo>
                <a:close/>
              </a:path>
            </a:pathLst>
          </a:custGeom>
          <a:solidFill>
            <a:srgbClr val="F4B400"/>
          </a:solidFill>
        </p:spPr>
        <p:txBody>
          <a:bodyPr wrap="square" lIns="0" tIns="0" rIns="0" bIns="0" rtlCol="0"/>
          <a:lstStyle/>
          <a:p>
            <a:endParaRPr>
              <a:latin typeface="+mn-lt"/>
            </a:endParaRPr>
          </a:p>
        </p:txBody>
      </p:sp>
      <p:sp>
        <p:nvSpPr>
          <p:cNvPr id="29" name="bg object 29"/>
          <p:cNvSpPr/>
          <p:nvPr/>
        </p:nvSpPr>
        <p:spPr>
          <a:xfrm>
            <a:off x="8586896" y="2711233"/>
            <a:ext cx="450215" cy="356870"/>
          </a:xfrm>
          <a:custGeom>
            <a:avLst/>
            <a:gdLst/>
            <a:ahLst/>
            <a:cxnLst/>
            <a:rect l="l" t="t" r="r" b="b"/>
            <a:pathLst>
              <a:path w="450215" h="356869">
                <a:moveTo>
                  <a:pt x="57595" y="161275"/>
                </a:moveTo>
                <a:lnTo>
                  <a:pt x="0" y="209366"/>
                </a:lnTo>
                <a:lnTo>
                  <a:pt x="5715" y="221738"/>
                </a:lnTo>
                <a:lnTo>
                  <a:pt x="28324" y="260342"/>
                </a:lnTo>
                <a:lnTo>
                  <a:pt x="57362" y="293373"/>
                </a:lnTo>
                <a:lnTo>
                  <a:pt x="91799" y="320187"/>
                </a:lnTo>
                <a:lnTo>
                  <a:pt x="130600" y="340139"/>
                </a:lnTo>
                <a:lnTo>
                  <a:pt x="172736" y="352583"/>
                </a:lnTo>
                <a:lnTo>
                  <a:pt x="217174" y="356874"/>
                </a:lnTo>
                <a:lnTo>
                  <a:pt x="264102" y="352147"/>
                </a:lnTo>
                <a:lnTo>
                  <a:pt x="307817" y="338588"/>
                </a:lnTo>
                <a:lnTo>
                  <a:pt x="339030" y="321662"/>
                </a:lnTo>
                <a:lnTo>
                  <a:pt x="217174" y="321662"/>
                </a:lnTo>
                <a:lnTo>
                  <a:pt x="164626" y="314436"/>
                </a:lnTo>
                <a:lnTo>
                  <a:pt x="116596" y="293826"/>
                </a:lnTo>
                <a:lnTo>
                  <a:pt x="75627" y="261440"/>
                </a:lnTo>
                <a:lnTo>
                  <a:pt x="44260" y="218883"/>
                </a:lnTo>
                <a:lnTo>
                  <a:pt x="45212" y="217931"/>
                </a:lnTo>
                <a:lnTo>
                  <a:pt x="70365" y="217931"/>
                </a:lnTo>
                <a:lnTo>
                  <a:pt x="58548" y="206511"/>
                </a:lnTo>
                <a:lnTo>
                  <a:pt x="59500" y="206003"/>
                </a:lnTo>
                <a:lnTo>
                  <a:pt x="282253" y="206003"/>
                </a:lnTo>
                <a:lnTo>
                  <a:pt x="287228" y="202197"/>
                </a:lnTo>
                <a:lnTo>
                  <a:pt x="175263" y="202197"/>
                </a:lnTo>
                <a:lnTo>
                  <a:pt x="146726" y="200426"/>
                </a:lnTo>
                <a:lnTo>
                  <a:pt x="119231" y="194361"/>
                </a:lnTo>
                <a:lnTo>
                  <a:pt x="93081" y="184014"/>
                </a:lnTo>
                <a:lnTo>
                  <a:pt x="68581" y="169396"/>
                </a:lnTo>
                <a:lnTo>
                  <a:pt x="57595" y="161275"/>
                </a:lnTo>
                <a:close/>
              </a:path>
              <a:path w="450215" h="356869">
                <a:moveTo>
                  <a:pt x="437117" y="48027"/>
                </a:moveTo>
                <a:lnTo>
                  <a:pt x="399613" y="48027"/>
                </a:lnTo>
                <a:lnTo>
                  <a:pt x="406207" y="66227"/>
                </a:lnTo>
                <a:lnTo>
                  <a:pt x="410996" y="85213"/>
                </a:lnTo>
                <a:lnTo>
                  <a:pt x="413883" y="104583"/>
                </a:lnTo>
                <a:lnTo>
                  <a:pt x="414853" y="124160"/>
                </a:lnTo>
                <a:lnTo>
                  <a:pt x="409628" y="169420"/>
                </a:lnTo>
                <a:lnTo>
                  <a:pt x="394747" y="210982"/>
                </a:lnTo>
                <a:lnTo>
                  <a:pt x="371400" y="247654"/>
                </a:lnTo>
                <a:lnTo>
                  <a:pt x="340779" y="278248"/>
                </a:lnTo>
                <a:lnTo>
                  <a:pt x="304073" y="301574"/>
                </a:lnTo>
                <a:lnTo>
                  <a:pt x="262475" y="316442"/>
                </a:lnTo>
                <a:lnTo>
                  <a:pt x="217174" y="321662"/>
                </a:lnTo>
                <a:lnTo>
                  <a:pt x="339030" y="321662"/>
                </a:lnTo>
                <a:lnTo>
                  <a:pt x="381856" y="288719"/>
                </a:lnTo>
                <a:lnTo>
                  <a:pt x="410304" y="254279"/>
                </a:lnTo>
                <a:lnTo>
                  <a:pt x="431785" y="214749"/>
                </a:lnTo>
                <a:lnTo>
                  <a:pt x="445362" y="171064"/>
                </a:lnTo>
                <a:lnTo>
                  <a:pt x="450097" y="124160"/>
                </a:lnTo>
                <a:lnTo>
                  <a:pt x="448311" y="94971"/>
                </a:lnTo>
                <a:lnTo>
                  <a:pt x="442953" y="66227"/>
                </a:lnTo>
                <a:lnTo>
                  <a:pt x="437117" y="48027"/>
                </a:lnTo>
                <a:close/>
              </a:path>
              <a:path w="450215" h="356869">
                <a:moveTo>
                  <a:pt x="70365" y="217931"/>
                </a:moveTo>
                <a:lnTo>
                  <a:pt x="45212" y="217931"/>
                </a:lnTo>
                <a:lnTo>
                  <a:pt x="77115" y="248866"/>
                </a:lnTo>
                <a:lnTo>
                  <a:pt x="114691" y="271890"/>
                </a:lnTo>
                <a:lnTo>
                  <a:pt x="156470" y="286254"/>
                </a:lnTo>
                <a:lnTo>
                  <a:pt x="200981" y="291209"/>
                </a:lnTo>
                <a:lnTo>
                  <a:pt x="247285" y="285847"/>
                </a:lnTo>
                <a:lnTo>
                  <a:pt x="281329" y="273635"/>
                </a:lnTo>
                <a:lnTo>
                  <a:pt x="200981" y="273635"/>
                </a:lnTo>
                <a:lnTo>
                  <a:pt x="160375" y="269107"/>
                </a:lnTo>
                <a:lnTo>
                  <a:pt x="122263" y="255966"/>
                </a:lnTo>
                <a:lnTo>
                  <a:pt x="87902" y="234878"/>
                </a:lnTo>
                <a:lnTo>
                  <a:pt x="70365" y="217931"/>
                </a:lnTo>
                <a:close/>
              </a:path>
              <a:path w="450215" h="356869">
                <a:moveTo>
                  <a:pt x="400155" y="51389"/>
                </a:moveTo>
                <a:lnTo>
                  <a:pt x="382023" y="51389"/>
                </a:lnTo>
                <a:lnTo>
                  <a:pt x="383610" y="60454"/>
                </a:lnTo>
                <a:lnTo>
                  <a:pt x="384809" y="69757"/>
                </a:lnTo>
                <a:lnTo>
                  <a:pt x="385568" y="79154"/>
                </a:lnTo>
                <a:lnTo>
                  <a:pt x="385833" y="88504"/>
                </a:lnTo>
                <a:lnTo>
                  <a:pt x="379218" y="137575"/>
                </a:lnTo>
                <a:lnTo>
                  <a:pt x="360557" y="181758"/>
                </a:lnTo>
                <a:lnTo>
                  <a:pt x="331627" y="219255"/>
                </a:lnTo>
                <a:lnTo>
                  <a:pt x="294203" y="248267"/>
                </a:lnTo>
                <a:lnTo>
                  <a:pt x="250063" y="266993"/>
                </a:lnTo>
                <a:lnTo>
                  <a:pt x="200981" y="273635"/>
                </a:lnTo>
                <a:lnTo>
                  <a:pt x="281329" y="273635"/>
                </a:lnTo>
                <a:lnTo>
                  <a:pt x="327447" y="246626"/>
                </a:lnTo>
                <a:lnTo>
                  <a:pt x="358835" y="215218"/>
                </a:lnTo>
                <a:lnTo>
                  <a:pt x="382783" y="177578"/>
                </a:lnTo>
                <a:lnTo>
                  <a:pt x="398057" y="134932"/>
                </a:lnTo>
                <a:lnTo>
                  <a:pt x="403423" y="88504"/>
                </a:lnTo>
                <a:lnTo>
                  <a:pt x="403167" y="78218"/>
                </a:lnTo>
                <a:lnTo>
                  <a:pt x="402423" y="68075"/>
                </a:lnTo>
                <a:lnTo>
                  <a:pt x="401226" y="58027"/>
                </a:lnTo>
                <a:lnTo>
                  <a:pt x="400155" y="51389"/>
                </a:lnTo>
                <a:close/>
              </a:path>
              <a:path w="450215" h="356869">
                <a:moveTo>
                  <a:pt x="282253" y="206003"/>
                </a:moveTo>
                <a:lnTo>
                  <a:pt x="59500" y="206003"/>
                </a:lnTo>
                <a:lnTo>
                  <a:pt x="86509" y="220101"/>
                </a:lnTo>
                <a:lnTo>
                  <a:pt x="115072" y="230136"/>
                </a:lnTo>
                <a:lnTo>
                  <a:pt x="144789" y="235972"/>
                </a:lnTo>
                <a:lnTo>
                  <a:pt x="175263" y="237472"/>
                </a:lnTo>
                <a:lnTo>
                  <a:pt x="182439" y="237472"/>
                </a:lnTo>
                <a:lnTo>
                  <a:pt x="185296" y="236964"/>
                </a:lnTo>
                <a:lnTo>
                  <a:pt x="188598" y="236964"/>
                </a:lnTo>
                <a:lnTo>
                  <a:pt x="237001" y="227148"/>
                </a:lnTo>
                <a:lnTo>
                  <a:pt x="280769" y="207138"/>
                </a:lnTo>
                <a:lnTo>
                  <a:pt x="282253" y="206003"/>
                </a:lnTo>
                <a:close/>
              </a:path>
              <a:path w="450215" h="356869">
                <a:moveTo>
                  <a:pt x="232922" y="1395"/>
                </a:moveTo>
                <a:lnTo>
                  <a:pt x="216729" y="32800"/>
                </a:lnTo>
                <a:lnTo>
                  <a:pt x="236964" y="47175"/>
                </a:lnTo>
                <a:lnTo>
                  <a:pt x="252258" y="65958"/>
                </a:lnTo>
                <a:lnTo>
                  <a:pt x="261932" y="88035"/>
                </a:lnTo>
                <a:lnTo>
                  <a:pt x="265308" y="112296"/>
                </a:lnTo>
                <a:lnTo>
                  <a:pt x="259094" y="145277"/>
                </a:lnTo>
                <a:lnTo>
                  <a:pt x="242027" y="172727"/>
                </a:lnTo>
                <a:lnTo>
                  <a:pt x="216470" y="192325"/>
                </a:lnTo>
                <a:lnTo>
                  <a:pt x="184788" y="201753"/>
                </a:lnTo>
                <a:lnTo>
                  <a:pt x="180026" y="201753"/>
                </a:lnTo>
                <a:lnTo>
                  <a:pt x="178121" y="202197"/>
                </a:lnTo>
                <a:lnTo>
                  <a:pt x="287228" y="202197"/>
                </a:lnTo>
                <a:lnTo>
                  <a:pt x="318530" y="178246"/>
                </a:lnTo>
                <a:lnTo>
                  <a:pt x="339805" y="152710"/>
                </a:lnTo>
                <a:lnTo>
                  <a:pt x="293883" y="152710"/>
                </a:lnTo>
                <a:lnTo>
                  <a:pt x="296720" y="142996"/>
                </a:lnTo>
                <a:lnTo>
                  <a:pt x="298813" y="133050"/>
                </a:lnTo>
                <a:lnTo>
                  <a:pt x="300108" y="122831"/>
                </a:lnTo>
                <a:lnTo>
                  <a:pt x="300551" y="112296"/>
                </a:lnTo>
                <a:lnTo>
                  <a:pt x="295878" y="78311"/>
                </a:lnTo>
                <a:lnTo>
                  <a:pt x="282453" y="47400"/>
                </a:lnTo>
                <a:lnTo>
                  <a:pt x="261170" y="21213"/>
                </a:lnTo>
                <a:lnTo>
                  <a:pt x="232922" y="1395"/>
                </a:lnTo>
                <a:close/>
              </a:path>
              <a:path w="450215" h="356869">
                <a:moveTo>
                  <a:pt x="414853" y="0"/>
                </a:moveTo>
                <a:lnTo>
                  <a:pt x="348621" y="16622"/>
                </a:lnTo>
                <a:lnTo>
                  <a:pt x="348177" y="31849"/>
                </a:lnTo>
                <a:lnTo>
                  <a:pt x="343373" y="66462"/>
                </a:lnTo>
                <a:lnTo>
                  <a:pt x="332270" y="98537"/>
                </a:lnTo>
                <a:lnTo>
                  <a:pt x="315547" y="127482"/>
                </a:lnTo>
                <a:lnTo>
                  <a:pt x="293883" y="152710"/>
                </a:lnTo>
                <a:lnTo>
                  <a:pt x="339805" y="152710"/>
                </a:lnTo>
                <a:lnTo>
                  <a:pt x="348908" y="141784"/>
                </a:lnTo>
                <a:lnTo>
                  <a:pt x="370531" y="99061"/>
                </a:lnTo>
                <a:lnTo>
                  <a:pt x="382023" y="51389"/>
                </a:lnTo>
                <a:lnTo>
                  <a:pt x="400155" y="51389"/>
                </a:lnTo>
                <a:lnTo>
                  <a:pt x="399613" y="48027"/>
                </a:lnTo>
                <a:lnTo>
                  <a:pt x="437117" y="48027"/>
                </a:lnTo>
                <a:lnTo>
                  <a:pt x="434023" y="38376"/>
                </a:lnTo>
                <a:lnTo>
                  <a:pt x="421521" y="11864"/>
                </a:lnTo>
                <a:lnTo>
                  <a:pt x="414853" y="0"/>
                </a:lnTo>
                <a:close/>
              </a:path>
            </a:pathLst>
          </a:custGeom>
          <a:solidFill>
            <a:srgbClr val="272424"/>
          </a:solidFill>
        </p:spPr>
        <p:txBody>
          <a:bodyPr wrap="square" lIns="0" tIns="0" rIns="0" bIns="0" rtlCol="0"/>
          <a:lstStyle/>
          <a:p>
            <a:endParaRPr>
              <a:latin typeface="+mn-lt"/>
            </a:endParaRPr>
          </a:p>
        </p:txBody>
      </p:sp>
      <p:sp>
        <p:nvSpPr>
          <p:cNvPr id="30" name="bg object 30"/>
          <p:cNvSpPr/>
          <p:nvPr/>
        </p:nvSpPr>
        <p:spPr>
          <a:xfrm>
            <a:off x="8663533" y="3340798"/>
            <a:ext cx="285750" cy="381635"/>
          </a:xfrm>
          <a:custGeom>
            <a:avLst/>
            <a:gdLst/>
            <a:ahLst/>
            <a:cxnLst/>
            <a:rect l="l" t="t" r="r" b="b"/>
            <a:pathLst>
              <a:path w="285750" h="381635">
                <a:moveTo>
                  <a:pt x="281508" y="340309"/>
                </a:moveTo>
                <a:lnTo>
                  <a:pt x="279603" y="337908"/>
                </a:lnTo>
                <a:lnTo>
                  <a:pt x="276745" y="337908"/>
                </a:lnTo>
                <a:lnTo>
                  <a:pt x="230162" y="326605"/>
                </a:lnTo>
                <a:lnTo>
                  <a:pt x="188442" y="305460"/>
                </a:lnTo>
                <a:lnTo>
                  <a:pt x="152869" y="275831"/>
                </a:lnTo>
                <a:lnTo>
                  <a:pt x="124701" y="239052"/>
                </a:lnTo>
                <a:lnTo>
                  <a:pt x="105244" y="196494"/>
                </a:lnTo>
                <a:lnTo>
                  <a:pt x="95758" y="149479"/>
                </a:lnTo>
                <a:lnTo>
                  <a:pt x="95758" y="147574"/>
                </a:lnTo>
                <a:lnTo>
                  <a:pt x="95313" y="146113"/>
                </a:lnTo>
                <a:lnTo>
                  <a:pt x="95313" y="143256"/>
                </a:lnTo>
                <a:lnTo>
                  <a:pt x="94805" y="140398"/>
                </a:lnTo>
                <a:lnTo>
                  <a:pt x="94805" y="136601"/>
                </a:lnTo>
                <a:lnTo>
                  <a:pt x="102273" y="77889"/>
                </a:lnTo>
                <a:lnTo>
                  <a:pt x="125793" y="23850"/>
                </a:lnTo>
                <a:lnTo>
                  <a:pt x="127190" y="21945"/>
                </a:lnTo>
                <a:lnTo>
                  <a:pt x="126746" y="19100"/>
                </a:lnTo>
                <a:lnTo>
                  <a:pt x="125285" y="17195"/>
                </a:lnTo>
                <a:lnTo>
                  <a:pt x="124333" y="16687"/>
                </a:lnTo>
                <a:lnTo>
                  <a:pt x="123380" y="15290"/>
                </a:lnTo>
                <a:lnTo>
                  <a:pt x="121983" y="14782"/>
                </a:lnTo>
                <a:lnTo>
                  <a:pt x="119126" y="14782"/>
                </a:lnTo>
                <a:lnTo>
                  <a:pt x="118173" y="15290"/>
                </a:lnTo>
                <a:lnTo>
                  <a:pt x="117221" y="15735"/>
                </a:lnTo>
                <a:lnTo>
                  <a:pt x="87985" y="46139"/>
                </a:lnTo>
                <a:lnTo>
                  <a:pt x="66446" y="81483"/>
                </a:lnTo>
                <a:lnTo>
                  <a:pt x="53136" y="120484"/>
                </a:lnTo>
                <a:lnTo>
                  <a:pt x="48577" y="161848"/>
                </a:lnTo>
                <a:lnTo>
                  <a:pt x="53606" y="205511"/>
                </a:lnTo>
                <a:lnTo>
                  <a:pt x="67932" y="245579"/>
                </a:lnTo>
                <a:lnTo>
                  <a:pt x="90398" y="280924"/>
                </a:lnTo>
                <a:lnTo>
                  <a:pt x="119849" y="310388"/>
                </a:lnTo>
                <a:lnTo>
                  <a:pt x="155143" y="332841"/>
                </a:lnTo>
                <a:lnTo>
                  <a:pt x="195122" y="347154"/>
                </a:lnTo>
                <a:lnTo>
                  <a:pt x="238633" y="352183"/>
                </a:lnTo>
                <a:lnTo>
                  <a:pt x="248297" y="351917"/>
                </a:lnTo>
                <a:lnTo>
                  <a:pt x="281508" y="345516"/>
                </a:lnTo>
                <a:lnTo>
                  <a:pt x="281508" y="340309"/>
                </a:lnTo>
                <a:close/>
              </a:path>
              <a:path w="285750" h="381635">
                <a:moveTo>
                  <a:pt x="285381" y="361696"/>
                </a:moveTo>
                <a:lnTo>
                  <a:pt x="284543" y="359346"/>
                </a:lnTo>
                <a:lnTo>
                  <a:pt x="284365" y="358838"/>
                </a:lnTo>
                <a:lnTo>
                  <a:pt x="283921" y="356489"/>
                </a:lnTo>
                <a:lnTo>
                  <a:pt x="282016" y="355028"/>
                </a:lnTo>
                <a:lnTo>
                  <a:pt x="278650" y="355028"/>
                </a:lnTo>
                <a:lnTo>
                  <a:pt x="268643" y="356908"/>
                </a:lnTo>
                <a:lnTo>
                  <a:pt x="258648" y="358267"/>
                </a:lnTo>
                <a:lnTo>
                  <a:pt x="248640" y="359079"/>
                </a:lnTo>
                <a:lnTo>
                  <a:pt x="238633" y="359346"/>
                </a:lnTo>
                <a:lnTo>
                  <a:pt x="193522" y="354126"/>
                </a:lnTo>
                <a:lnTo>
                  <a:pt x="152057" y="339255"/>
                </a:lnTo>
                <a:lnTo>
                  <a:pt x="115443" y="315937"/>
                </a:lnTo>
                <a:lnTo>
                  <a:pt x="84886" y="285343"/>
                </a:lnTo>
                <a:lnTo>
                  <a:pt x="61556" y="248666"/>
                </a:lnTo>
                <a:lnTo>
                  <a:pt x="46685" y="207111"/>
                </a:lnTo>
                <a:lnTo>
                  <a:pt x="41465" y="161848"/>
                </a:lnTo>
                <a:lnTo>
                  <a:pt x="46189" y="118783"/>
                </a:lnTo>
                <a:lnTo>
                  <a:pt x="59982" y="78308"/>
                </a:lnTo>
                <a:lnTo>
                  <a:pt x="82270" y="41783"/>
                </a:lnTo>
                <a:lnTo>
                  <a:pt x="112458" y="10528"/>
                </a:lnTo>
                <a:lnTo>
                  <a:pt x="113411" y="9512"/>
                </a:lnTo>
                <a:lnTo>
                  <a:pt x="114363" y="8559"/>
                </a:lnTo>
                <a:lnTo>
                  <a:pt x="114363" y="5715"/>
                </a:lnTo>
                <a:lnTo>
                  <a:pt x="113855" y="4318"/>
                </a:lnTo>
                <a:lnTo>
                  <a:pt x="113411" y="2857"/>
                </a:lnTo>
                <a:lnTo>
                  <a:pt x="112458" y="1905"/>
                </a:lnTo>
                <a:lnTo>
                  <a:pt x="110998" y="952"/>
                </a:lnTo>
                <a:lnTo>
                  <a:pt x="109601" y="0"/>
                </a:lnTo>
                <a:lnTo>
                  <a:pt x="107188" y="0"/>
                </a:lnTo>
                <a:lnTo>
                  <a:pt x="106235" y="508"/>
                </a:lnTo>
                <a:lnTo>
                  <a:pt x="105791" y="952"/>
                </a:lnTo>
                <a:lnTo>
                  <a:pt x="61722" y="33197"/>
                </a:lnTo>
                <a:lnTo>
                  <a:pt x="28422" y="75298"/>
                </a:lnTo>
                <a:lnTo>
                  <a:pt x="7353" y="124587"/>
                </a:lnTo>
                <a:lnTo>
                  <a:pt x="0" y="178473"/>
                </a:lnTo>
                <a:lnTo>
                  <a:pt x="5372" y="224917"/>
                </a:lnTo>
                <a:lnTo>
                  <a:pt x="20650" y="267576"/>
                </a:lnTo>
                <a:lnTo>
                  <a:pt x="44627" y="305231"/>
                </a:lnTo>
                <a:lnTo>
                  <a:pt x="76073" y="336651"/>
                </a:lnTo>
                <a:lnTo>
                  <a:pt x="113753" y="360603"/>
                </a:lnTo>
                <a:lnTo>
                  <a:pt x="156464" y="375869"/>
                </a:lnTo>
                <a:lnTo>
                  <a:pt x="202946" y="381241"/>
                </a:lnTo>
                <a:lnTo>
                  <a:pt x="223113" y="380250"/>
                </a:lnTo>
                <a:lnTo>
                  <a:pt x="242938" y="377291"/>
                </a:lnTo>
                <a:lnTo>
                  <a:pt x="262407" y="372376"/>
                </a:lnTo>
                <a:lnTo>
                  <a:pt x="281508" y="365506"/>
                </a:lnTo>
                <a:lnTo>
                  <a:pt x="283921" y="364109"/>
                </a:lnTo>
                <a:lnTo>
                  <a:pt x="285381" y="361696"/>
                </a:lnTo>
                <a:close/>
              </a:path>
            </a:pathLst>
          </a:custGeom>
          <a:solidFill>
            <a:srgbClr val="F4B400"/>
          </a:solidFill>
        </p:spPr>
        <p:txBody>
          <a:bodyPr wrap="square" lIns="0" tIns="0" rIns="0" bIns="0" rtlCol="0"/>
          <a:lstStyle/>
          <a:p>
            <a:endParaRPr>
              <a:latin typeface="+mn-lt"/>
            </a:endParaRPr>
          </a:p>
        </p:txBody>
      </p:sp>
      <p:sp>
        <p:nvSpPr>
          <p:cNvPr id="31" name="bg object 31"/>
          <p:cNvSpPr/>
          <p:nvPr/>
        </p:nvSpPr>
        <p:spPr>
          <a:xfrm>
            <a:off x="8633569" y="3302280"/>
            <a:ext cx="357505" cy="450215"/>
          </a:xfrm>
          <a:custGeom>
            <a:avLst/>
            <a:gdLst/>
            <a:ahLst/>
            <a:cxnLst/>
            <a:rect l="l" t="t" r="r" b="b"/>
            <a:pathLst>
              <a:path w="357504" h="450214">
                <a:moveTo>
                  <a:pt x="147640" y="0"/>
                </a:moveTo>
                <a:lnTo>
                  <a:pt x="89734" y="33620"/>
                </a:lnTo>
                <a:lnTo>
                  <a:pt x="52259" y="70484"/>
                </a:lnTo>
                <a:lnTo>
                  <a:pt x="24018" y="114519"/>
                </a:lnTo>
                <a:lnTo>
                  <a:pt x="6202" y="163945"/>
                </a:lnTo>
                <a:lnTo>
                  <a:pt x="0" y="216979"/>
                </a:lnTo>
                <a:lnTo>
                  <a:pt x="4731" y="263883"/>
                </a:lnTo>
                <a:lnTo>
                  <a:pt x="18302" y="307568"/>
                </a:lnTo>
                <a:lnTo>
                  <a:pt x="39775" y="347098"/>
                </a:lnTo>
                <a:lnTo>
                  <a:pt x="68216" y="381538"/>
                </a:lnTo>
                <a:lnTo>
                  <a:pt x="102687" y="409953"/>
                </a:lnTo>
                <a:lnTo>
                  <a:pt x="142252" y="431407"/>
                </a:lnTo>
                <a:lnTo>
                  <a:pt x="185976" y="444966"/>
                </a:lnTo>
                <a:lnTo>
                  <a:pt x="232922" y="449693"/>
                </a:lnTo>
                <a:lnTo>
                  <a:pt x="262325" y="447846"/>
                </a:lnTo>
                <a:lnTo>
                  <a:pt x="291073" y="442389"/>
                </a:lnTo>
                <a:lnTo>
                  <a:pt x="318845" y="433446"/>
                </a:lnTo>
                <a:lnTo>
                  <a:pt x="345319" y="421143"/>
                </a:lnTo>
                <a:lnTo>
                  <a:pt x="357258" y="414481"/>
                </a:lnTo>
                <a:lnTo>
                  <a:pt x="232922" y="414481"/>
                </a:lnTo>
                <a:lnTo>
                  <a:pt x="187621" y="409261"/>
                </a:lnTo>
                <a:lnTo>
                  <a:pt x="146023" y="394393"/>
                </a:lnTo>
                <a:lnTo>
                  <a:pt x="109317" y="371067"/>
                </a:lnTo>
                <a:lnTo>
                  <a:pt x="78696" y="340473"/>
                </a:lnTo>
                <a:lnTo>
                  <a:pt x="55349" y="303801"/>
                </a:lnTo>
                <a:lnTo>
                  <a:pt x="40468" y="262239"/>
                </a:lnTo>
                <a:lnTo>
                  <a:pt x="35243" y="216979"/>
                </a:lnTo>
                <a:lnTo>
                  <a:pt x="42476" y="164293"/>
                </a:lnTo>
                <a:lnTo>
                  <a:pt x="63104" y="116293"/>
                </a:lnTo>
                <a:lnTo>
                  <a:pt x="95519" y="75336"/>
                </a:lnTo>
                <a:lnTo>
                  <a:pt x="138115" y="43776"/>
                </a:lnTo>
                <a:lnTo>
                  <a:pt x="184543" y="43776"/>
                </a:lnTo>
                <a:lnTo>
                  <a:pt x="147640" y="0"/>
                </a:lnTo>
                <a:close/>
              </a:path>
              <a:path w="357504" h="450214">
                <a:moveTo>
                  <a:pt x="353448" y="398811"/>
                </a:moveTo>
                <a:lnTo>
                  <a:pt x="309568" y="398811"/>
                </a:lnTo>
                <a:lnTo>
                  <a:pt x="291038" y="405676"/>
                </a:lnTo>
                <a:lnTo>
                  <a:pt x="271960" y="410572"/>
                </a:lnTo>
                <a:lnTo>
                  <a:pt x="252524" y="413505"/>
                </a:lnTo>
                <a:lnTo>
                  <a:pt x="232922" y="414481"/>
                </a:lnTo>
                <a:lnTo>
                  <a:pt x="357258" y="414481"/>
                </a:lnTo>
                <a:lnTo>
                  <a:pt x="353448" y="398811"/>
                </a:lnTo>
                <a:close/>
              </a:path>
              <a:path w="357504" h="450214">
                <a:moveTo>
                  <a:pt x="184543" y="43776"/>
                </a:moveTo>
                <a:lnTo>
                  <a:pt x="138115" y="43776"/>
                </a:lnTo>
                <a:lnTo>
                  <a:pt x="139067" y="45172"/>
                </a:lnTo>
                <a:lnTo>
                  <a:pt x="108104" y="77074"/>
                </a:lnTo>
                <a:lnTo>
                  <a:pt x="85097" y="114519"/>
                </a:lnTo>
                <a:lnTo>
                  <a:pt x="84980" y="114810"/>
                </a:lnTo>
                <a:lnTo>
                  <a:pt x="70682" y="156178"/>
                </a:lnTo>
                <a:lnTo>
                  <a:pt x="65723" y="200357"/>
                </a:lnTo>
                <a:lnTo>
                  <a:pt x="71090" y="246804"/>
                </a:lnTo>
                <a:lnTo>
                  <a:pt x="86373" y="289458"/>
                </a:lnTo>
                <a:lnTo>
                  <a:pt x="110346" y="327097"/>
                </a:lnTo>
                <a:lnTo>
                  <a:pt x="141783" y="358499"/>
                </a:lnTo>
                <a:lnTo>
                  <a:pt x="179456" y="382441"/>
                </a:lnTo>
                <a:lnTo>
                  <a:pt x="222141" y="397703"/>
                </a:lnTo>
                <a:lnTo>
                  <a:pt x="268610" y="403062"/>
                </a:lnTo>
                <a:lnTo>
                  <a:pt x="278974" y="402799"/>
                </a:lnTo>
                <a:lnTo>
                  <a:pt x="289280" y="402007"/>
                </a:lnTo>
                <a:lnTo>
                  <a:pt x="299489" y="400679"/>
                </a:lnTo>
                <a:lnTo>
                  <a:pt x="309568" y="398811"/>
                </a:lnTo>
                <a:lnTo>
                  <a:pt x="353448" y="398811"/>
                </a:lnTo>
                <a:lnTo>
                  <a:pt x="350210" y="385487"/>
                </a:lnTo>
                <a:lnTo>
                  <a:pt x="268610" y="385487"/>
                </a:lnTo>
                <a:lnTo>
                  <a:pt x="219533" y="378881"/>
                </a:lnTo>
                <a:lnTo>
                  <a:pt x="175404" y="360232"/>
                </a:lnTo>
                <a:lnTo>
                  <a:pt x="137996" y="331298"/>
                </a:lnTo>
                <a:lnTo>
                  <a:pt x="109081" y="293836"/>
                </a:lnTo>
                <a:lnTo>
                  <a:pt x="90431" y="249603"/>
                </a:lnTo>
                <a:lnTo>
                  <a:pt x="83821" y="200357"/>
                </a:lnTo>
                <a:lnTo>
                  <a:pt x="88346" y="160054"/>
                </a:lnTo>
                <a:lnTo>
                  <a:pt x="101443" y="122130"/>
                </a:lnTo>
                <a:lnTo>
                  <a:pt x="122398" y="87870"/>
                </a:lnTo>
                <a:lnTo>
                  <a:pt x="150498" y="58559"/>
                </a:lnTo>
                <a:lnTo>
                  <a:pt x="194735" y="58559"/>
                </a:lnTo>
                <a:lnTo>
                  <a:pt x="195774" y="57099"/>
                </a:lnTo>
                <a:lnTo>
                  <a:pt x="184543" y="43776"/>
                </a:lnTo>
                <a:close/>
              </a:path>
              <a:path w="357504" h="450214">
                <a:moveTo>
                  <a:pt x="194735" y="58559"/>
                </a:moveTo>
                <a:lnTo>
                  <a:pt x="150498" y="58559"/>
                </a:lnTo>
                <a:lnTo>
                  <a:pt x="151450" y="59510"/>
                </a:lnTo>
                <a:lnTo>
                  <a:pt x="137155" y="86396"/>
                </a:lnTo>
                <a:lnTo>
                  <a:pt x="127105" y="114810"/>
                </a:lnTo>
                <a:lnTo>
                  <a:pt x="121258" y="144473"/>
                </a:lnTo>
                <a:lnTo>
                  <a:pt x="119597" y="174662"/>
                </a:lnTo>
                <a:lnTo>
                  <a:pt x="119572" y="178913"/>
                </a:lnTo>
                <a:lnTo>
                  <a:pt x="120017" y="182275"/>
                </a:lnTo>
                <a:lnTo>
                  <a:pt x="120017" y="187033"/>
                </a:lnTo>
                <a:lnTo>
                  <a:pt x="120525" y="187985"/>
                </a:lnTo>
                <a:lnTo>
                  <a:pt x="120525" y="188429"/>
                </a:lnTo>
                <a:lnTo>
                  <a:pt x="130169" y="236757"/>
                </a:lnTo>
                <a:lnTo>
                  <a:pt x="150138" y="280419"/>
                </a:lnTo>
                <a:lnTo>
                  <a:pt x="179081" y="318078"/>
                </a:lnTo>
                <a:lnTo>
                  <a:pt x="215650" y="348398"/>
                </a:lnTo>
                <a:lnTo>
                  <a:pt x="258495" y="370045"/>
                </a:lnTo>
                <a:lnTo>
                  <a:pt x="306266" y="381681"/>
                </a:lnTo>
                <a:lnTo>
                  <a:pt x="296971" y="383266"/>
                </a:lnTo>
                <a:lnTo>
                  <a:pt x="287629" y="384464"/>
                </a:lnTo>
                <a:lnTo>
                  <a:pt x="278191" y="385223"/>
                </a:lnTo>
                <a:lnTo>
                  <a:pt x="268610" y="385487"/>
                </a:lnTo>
                <a:lnTo>
                  <a:pt x="350210" y="385487"/>
                </a:lnTo>
                <a:lnTo>
                  <a:pt x="341065" y="347865"/>
                </a:lnTo>
                <a:lnTo>
                  <a:pt x="325317" y="347865"/>
                </a:lnTo>
                <a:lnTo>
                  <a:pt x="290859" y="343074"/>
                </a:lnTo>
                <a:lnTo>
                  <a:pt x="258735" y="331996"/>
                </a:lnTo>
                <a:lnTo>
                  <a:pt x="229660" y="315291"/>
                </a:lnTo>
                <a:lnTo>
                  <a:pt x="204347" y="293620"/>
                </a:lnTo>
                <a:lnTo>
                  <a:pt x="283242" y="293620"/>
                </a:lnTo>
                <a:lnTo>
                  <a:pt x="309775" y="282033"/>
                </a:lnTo>
                <a:lnTo>
                  <a:pt x="331292" y="264562"/>
                </a:lnTo>
                <a:lnTo>
                  <a:pt x="244797" y="264562"/>
                </a:lnTo>
                <a:lnTo>
                  <a:pt x="212008" y="258362"/>
                </a:lnTo>
                <a:lnTo>
                  <a:pt x="184566" y="241366"/>
                </a:lnTo>
                <a:lnTo>
                  <a:pt x="164982" y="215983"/>
                </a:lnTo>
                <a:lnTo>
                  <a:pt x="155768" y="184623"/>
                </a:lnTo>
                <a:lnTo>
                  <a:pt x="155768" y="184178"/>
                </a:lnTo>
                <a:lnTo>
                  <a:pt x="155260" y="182275"/>
                </a:lnTo>
                <a:lnTo>
                  <a:pt x="155260" y="174662"/>
                </a:lnTo>
                <a:lnTo>
                  <a:pt x="156838" y="146372"/>
                </a:lnTo>
                <a:lnTo>
                  <a:pt x="162880" y="118926"/>
                </a:lnTo>
                <a:lnTo>
                  <a:pt x="173209" y="92813"/>
                </a:lnTo>
                <a:lnTo>
                  <a:pt x="187646" y="68519"/>
                </a:lnTo>
                <a:lnTo>
                  <a:pt x="194735" y="58559"/>
                </a:lnTo>
                <a:close/>
              </a:path>
              <a:path w="357504" h="450214">
                <a:moveTo>
                  <a:pt x="283242" y="293620"/>
                </a:moveTo>
                <a:lnTo>
                  <a:pt x="204347" y="293620"/>
                </a:lnTo>
                <a:lnTo>
                  <a:pt x="214069" y="296481"/>
                </a:lnTo>
                <a:lnTo>
                  <a:pt x="224024" y="298569"/>
                </a:lnTo>
                <a:lnTo>
                  <a:pt x="234253" y="299847"/>
                </a:lnTo>
                <a:lnTo>
                  <a:pt x="244797" y="300282"/>
                </a:lnTo>
                <a:lnTo>
                  <a:pt x="278822" y="295550"/>
                </a:lnTo>
                <a:lnTo>
                  <a:pt x="283242" y="293620"/>
                </a:lnTo>
                <a:close/>
              </a:path>
              <a:path w="357504" h="450214">
                <a:moveTo>
                  <a:pt x="324364" y="216535"/>
                </a:moveTo>
                <a:lnTo>
                  <a:pt x="310262" y="236485"/>
                </a:lnTo>
                <a:lnTo>
                  <a:pt x="291558" y="251612"/>
                </a:lnTo>
                <a:lnTo>
                  <a:pt x="269365" y="261207"/>
                </a:lnTo>
                <a:lnTo>
                  <a:pt x="244797" y="264562"/>
                </a:lnTo>
                <a:lnTo>
                  <a:pt x="331292" y="264562"/>
                </a:lnTo>
                <a:lnTo>
                  <a:pt x="335989" y="260749"/>
                </a:lnTo>
                <a:lnTo>
                  <a:pt x="355797" y="232713"/>
                </a:lnTo>
                <a:lnTo>
                  <a:pt x="324364" y="216535"/>
                </a:lnTo>
                <a:close/>
              </a:path>
            </a:pathLst>
          </a:custGeom>
          <a:solidFill>
            <a:srgbClr val="272424"/>
          </a:solidFill>
        </p:spPr>
        <p:txBody>
          <a:bodyPr wrap="square" lIns="0" tIns="0" rIns="0" bIns="0" rtlCol="0"/>
          <a:lstStyle/>
          <a:p>
            <a:endParaRPr>
              <a:latin typeface="+mn-lt"/>
            </a:endParaRPr>
          </a:p>
        </p:txBody>
      </p:sp>
      <p:sp>
        <p:nvSpPr>
          <p:cNvPr id="32" name="bg object 32"/>
          <p:cNvSpPr/>
          <p:nvPr/>
        </p:nvSpPr>
        <p:spPr>
          <a:xfrm>
            <a:off x="8617369" y="4016159"/>
            <a:ext cx="382270" cy="285115"/>
          </a:xfrm>
          <a:custGeom>
            <a:avLst/>
            <a:gdLst/>
            <a:ahLst/>
            <a:cxnLst/>
            <a:rect l="l" t="t" r="r" b="b"/>
            <a:pathLst>
              <a:path w="382270" h="285114">
                <a:moveTo>
                  <a:pt x="367233" y="118960"/>
                </a:moveTo>
                <a:lnTo>
                  <a:pt x="335178" y="87884"/>
                </a:lnTo>
                <a:lnTo>
                  <a:pt x="299897" y="66382"/>
                </a:lnTo>
                <a:lnTo>
                  <a:pt x="260769" y="53086"/>
                </a:lnTo>
                <a:lnTo>
                  <a:pt x="219075" y="48539"/>
                </a:lnTo>
                <a:lnTo>
                  <a:pt x="168617" y="55333"/>
                </a:lnTo>
                <a:lnTo>
                  <a:pt x="123240" y="74498"/>
                </a:lnTo>
                <a:lnTo>
                  <a:pt x="84759" y="104203"/>
                </a:lnTo>
                <a:lnTo>
                  <a:pt x="55016" y="142646"/>
                </a:lnTo>
                <a:lnTo>
                  <a:pt x="35826" y="187985"/>
                </a:lnTo>
                <a:lnTo>
                  <a:pt x="29019" y="238429"/>
                </a:lnTo>
                <a:lnTo>
                  <a:pt x="29210" y="248043"/>
                </a:lnTo>
                <a:lnTo>
                  <a:pt x="29857" y="257683"/>
                </a:lnTo>
                <a:lnTo>
                  <a:pt x="31026" y="267322"/>
                </a:lnTo>
                <a:lnTo>
                  <a:pt x="33337" y="279349"/>
                </a:lnTo>
                <a:lnTo>
                  <a:pt x="35687" y="281254"/>
                </a:lnTo>
                <a:lnTo>
                  <a:pt x="38100" y="281254"/>
                </a:lnTo>
                <a:lnTo>
                  <a:pt x="40957" y="281254"/>
                </a:lnTo>
                <a:lnTo>
                  <a:pt x="42862" y="278841"/>
                </a:lnTo>
                <a:lnTo>
                  <a:pt x="43307" y="276491"/>
                </a:lnTo>
                <a:lnTo>
                  <a:pt x="54648" y="229933"/>
                </a:lnTo>
                <a:lnTo>
                  <a:pt x="75819" y="188239"/>
                </a:lnTo>
                <a:lnTo>
                  <a:pt x="105486" y="152679"/>
                </a:lnTo>
                <a:lnTo>
                  <a:pt x="142303" y="124536"/>
                </a:lnTo>
                <a:lnTo>
                  <a:pt x="184912" y="105092"/>
                </a:lnTo>
                <a:lnTo>
                  <a:pt x="231965" y="95618"/>
                </a:lnTo>
                <a:lnTo>
                  <a:pt x="232918" y="95618"/>
                </a:lnTo>
                <a:lnTo>
                  <a:pt x="233362" y="95173"/>
                </a:lnTo>
                <a:lnTo>
                  <a:pt x="238125" y="95173"/>
                </a:lnTo>
                <a:lnTo>
                  <a:pt x="240982" y="94665"/>
                </a:lnTo>
                <a:lnTo>
                  <a:pt x="249110" y="94665"/>
                </a:lnTo>
                <a:lnTo>
                  <a:pt x="277723" y="96685"/>
                </a:lnTo>
                <a:lnTo>
                  <a:pt x="305523" y="102654"/>
                </a:lnTo>
                <a:lnTo>
                  <a:pt x="332282" y="112356"/>
                </a:lnTo>
                <a:lnTo>
                  <a:pt x="359613" y="126580"/>
                </a:lnTo>
                <a:lnTo>
                  <a:pt x="361518" y="126580"/>
                </a:lnTo>
                <a:lnTo>
                  <a:pt x="362978" y="126072"/>
                </a:lnTo>
                <a:lnTo>
                  <a:pt x="366788" y="122262"/>
                </a:lnTo>
                <a:lnTo>
                  <a:pt x="367233" y="118960"/>
                </a:lnTo>
                <a:close/>
              </a:path>
              <a:path w="382270" h="285114">
                <a:moveTo>
                  <a:pt x="382028" y="107543"/>
                </a:moveTo>
                <a:lnTo>
                  <a:pt x="348119" y="61620"/>
                </a:lnTo>
                <a:lnTo>
                  <a:pt x="305981" y="28359"/>
                </a:lnTo>
                <a:lnTo>
                  <a:pt x="256603" y="7340"/>
                </a:lnTo>
                <a:lnTo>
                  <a:pt x="202438" y="0"/>
                </a:lnTo>
                <a:lnTo>
                  <a:pt x="156121" y="5359"/>
                </a:lnTo>
                <a:lnTo>
                  <a:pt x="113538" y="20624"/>
                </a:lnTo>
                <a:lnTo>
                  <a:pt x="75946" y="44564"/>
                </a:lnTo>
                <a:lnTo>
                  <a:pt x="44564" y="75971"/>
                </a:lnTo>
                <a:lnTo>
                  <a:pt x="20624" y="113601"/>
                </a:lnTo>
                <a:lnTo>
                  <a:pt x="5359" y="156260"/>
                </a:lnTo>
                <a:lnTo>
                  <a:pt x="0" y="202704"/>
                </a:lnTo>
                <a:lnTo>
                  <a:pt x="977" y="222885"/>
                </a:lnTo>
                <a:lnTo>
                  <a:pt x="8813" y="262140"/>
                </a:lnTo>
                <a:lnTo>
                  <a:pt x="18542" y="284556"/>
                </a:lnTo>
                <a:lnTo>
                  <a:pt x="20447" y="284556"/>
                </a:lnTo>
                <a:lnTo>
                  <a:pt x="21907" y="284556"/>
                </a:lnTo>
                <a:lnTo>
                  <a:pt x="22352" y="284111"/>
                </a:lnTo>
                <a:lnTo>
                  <a:pt x="24765" y="283603"/>
                </a:lnTo>
                <a:lnTo>
                  <a:pt x="26162" y="280746"/>
                </a:lnTo>
                <a:lnTo>
                  <a:pt x="24104" y="268401"/>
                </a:lnTo>
                <a:lnTo>
                  <a:pt x="22910" y="258406"/>
                </a:lnTo>
                <a:lnTo>
                  <a:pt x="22161" y="248424"/>
                </a:lnTo>
                <a:lnTo>
                  <a:pt x="21907" y="238429"/>
                </a:lnTo>
                <a:lnTo>
                  <a:pt x="27127" y="193192"/>
                </a:lnTo>
                <a:lnTo>
                  <a:pt x="41998" y="151688"/>
                </a:lnTo>
                <a:lnTo>
                  <a:pt x="65316" y="115112"/>
                </a:lnTo>
                <a:lnTo>
                  <a:pt x="95885" y="84607"/>
                </a:lnTo>
                <a:lnTo>
                  <a:pt x="132499" y="61366"/>
                </a:lnTo>
                <a:lnTo>
                  <a:pt x="173964" y="46570"/>
                </a:lnTo>
                <a:lnTo>
                  <a:pt x="219075" y="41363"/>
                </a:lnTo>
                <a:lnTo>
                  <a:pt x="262191" y="46088"/>
                </a:lnTo>
                <a:lnTo>
                  <a:pt x="302691" y="59867"/>
                </a:lnTo>
                <a:lnTo>
                  <a:pt x="339280" y="82130"/>
                </a:lnTo>
                <a:lnTo>
                  <a:pt x="371995" y="113690"/>
                </a:lnTo>
                <a:lnTo>
                  <a:pt x="373456" y="114198"/>
                </a:lnTo>
                <a:lnTo>
                  <a:pt x="376313" y="114198"/>
                </a:lnTo>
                <a:lnTo>
                  <a:pt x="378218" y="113245"/>
                </a:lnTo>
                <a:lnTo>
                  <a:pt x="379171" y="112306"/>
                </a:lnTo>
                <a:lnTo>
                  <a:pt x="381520" y="110401"/>
                </a:lnTo>
                <a:lnTo>
                  <a:pt x="382028" y="107543"/>
                </a:lnTo>
                <a:close/>
              </a:path>
            </a:pathLst>
          </a:custGeom>
          <a:solidFill>
            <a:srgbClr val="F4B400"/>
          </a:solidFill>
        </p:spPr>
        <p:txBody>
          <a:bodyPr wrap="square" lIns="0" tIns="0" rIns="0" bIns="0" rtlCol="0"/>
          <a:lstStyle/>
          <a:p>
            <a:endParaRPr>
              <a:latin typeface="+mn-lt"/>
            </a:endParaRPr>
          </a:p>
        </p:txBody>
      </p:sp>
      <p:sp>
        <p:nvSpPr>
          <p:cNvPr id="33" name="bg object 33"/>
          <p:cNvSpPr/>
          <p:nvPr/>
        </p:nvSpPr>
        <p:spPr>
          <a:xfrm>
            <a:off x="8586896" y="3986147"/>
            <a:ext cx="450215" cy="357505"/>
          </a:xfrm>
          <a:custGeom>
            <a:avLst/>
            <a:gdLst/>
            <a:ahLst/>
            <a:cxnLst/>
            <a:rect l="l" t="t" r="r" b="b"/>
            <a:pathLst>
              <a:path w="450215" h="357504">
                <a:moveTo>
                  <a:pt x="232922" y="0"/>
                </a:moveTo>
                <a:lnTo>
                  <a:pt x="186122" y="4729"/>
                </a:lnTo>
                <a:lnTo>
                  <a:pt x="142467" y="18294"/>
                </a:lnTo>
                <a:lnTo>
                  <a:pt x="102910" y="39756"/>
                </a:lnTo>
                <a:lnTo>
                  <a:pt x="68406" y="68178"/>
                </a:lnTo>
                <a:lnTo>
                  <a:pt x="39909" y="102623"/>
                </a:lnTo>
                <a:lnTo>
                  <a:pt x="18373" y="142152"/>
                </a:lnTo>
                <a:lnTo>
                  <a:pt x="4752" y="185828"/>
                </a:lnTo>
                <a:lnTo>
                  <a:pt x="0" y="232713"/>
                </a:lnTo>
                <a:lnTo>
                  <a:pt x="1855" y="262117"/>
                </a:lnTo>
                <a:lnTo>
                  <a:pt x="7366" y="290836"/>
                </a:lnTo>
                <a:lnTo>
                  <a:pt x="16448" y="318568"/>
                </a:lnTo>
                <a:lnTo>
                  <a:pt x="29020" y="345010"/>
                </a:lnTo>
                <a:lnTo>
                  <a:pt x="35687" y="356937"/>
                </a:lnTo>
                <a:lnTo>
                  <a:pt x="101919" y="340759"/>
                </a:lnTo>
                <a:lnTo>
                  <a:pt x="102364" y="325025"/>
                </a:lnTo>
                <a:lnTo>
                  <a:pt x="104553" y="309354"/>
                </a:lnTo>
                <a:lnTo>
                  <a:pt x="50928" y="309354"/>
                </a:lnTo>
                <a:lnTo>
                  <a:pt x="44349" y="290836"/>
                </a:lnTo>
                <a:lnTo>
                  <a:pt x="39569" y="271748"/>
                </a:lnTo>
                <a:lnTo>
                  <a:pt x="36667" y="252326"/>
                </a:lnTo>
                <a:lnTo>
                  <a:pt x="35687" y="232713"/>
                </a:lnTo>
                <a:lnTo>
                  <a:pt x="40911" y="187453"/>
                </a:lnTo>
                <a:lnTo>
                  <a:pt x="55783" y="145892"/>
                </a:lnTo>
                <a:lnTo>
                  <a:pt x="79105" y="109219"/>
                </a:lnTo>
                <a:lnTo>
                  <a:pt x="109679" y="78625"/>
                </a:lnTo>
                <a:lnTo>
                  <a:pt x="146305" y="55299"/>
                </a:lnTo>
                <a:lnTo>
                  <a:pt x="187786" y="40431"/>
                </a:lnTo>
                <a:lnTo>
                  <a:pt x="232922" y="35211"/>
                </a:lnTo>
                <a:lnTo>
                  <a:pt x="355569" y="35211"/>
                </a:lnTo>
                <a:lnTo>
                  <a:pt x="319608" y="16749"/>
                </a:lnTo>
                <a:lnTo>
                  <a:pt x="277395" y="4295"/>
                </a:lnTo>
                <a:lnTo>
                  <a:pt x="232922" y="0"/>
                </a:lnTo>
                <a:close/>
              </a:path>
              <a:path w="450215" h="357504">
                <a:moveTo>
                  <a:pt x="196286" y="204163"/>
                </a:moveTo>
                <a:lnTo>
                  <a:pt x="156657" y="204163"/>
                </a:lnTo>
                <a:lnTo>
                  <a:pt x="153820" y="213887"/>
                </a:lnTo>
                <a:lnTo>
                  <a:pt x="151728" y="223855"/>
                </a:lnTo>
                <a:lnTo>
                  <a:pt x="150433" y="234096"/>
                </a:lnTo>
                <a:lnTo>
                  <a:pt x="149990" y="244641"/>
                </a:lnTo>
                <a:lnTo>
                  <a:pt x="154673" y="278625"/>
                </a:lnTo>
                <a:lnTo>
                  <a:pt x="168119" y="309529"/>
                </a:lnTo>
                <a:lnTo>
                  <a:pt x="189424" y="335697"/>
                </a:lnTo>
                <a:lnTo>
                  <a:pt x="217682" y="355478"/>
                </a:lnTo>
                <a:lnTo>
                  <a:pt x="233875" y="324073"/>
                </a:lnTo>
                <a:lnTo>
                  <a:pt x="213613" y="309985"/>
                </a:lnTo>
                <a:lnTo>
                  <a:pt x="198322" y="291304"/>
                </a:lnTo>
                <a:lnTo>
                  <a:pt x="188663" y="269150"/>
                </a:lnTo>
                <a:lnTo>
                  <a:pt x="185296" y="244641"/>
                </a:lnTo>
                <a:lnTo>
                  <a:pt x="191509" y="211845"/>
                </a:lnTo>
                <a:lnTo>
                  <a:pt x="196286" y="204163"/>
                </a:lnTo>
                <a:close/>
              </a:path>
              <a:path w="450215" h="357504">
                <a:moveTo>
                  <a:pt x="249559" y="65664"/>
                </a:moveTo>
                <a:lnTo>
                  <a:pt x="203255" y="71027"/>
                </a:lnTo>
                <a:lnTo>
                  <a:pt x="160688" y="86297"/>
                </a:lnTo>
                <a:lnTo>
                  <a:pt x="123094" y="110252"/>
                </a:lnTo>
                <a:lnTo>
                  <a:pt x="91705" y="141667"/>
                </a:lnTo>
                <a:lnTo>
                  <a:pt x="67757" y="179319"/>
                </a:lnTo>
                <a:lnTo>
                  <a:pt x="52483" y="221982"/>
                </a:lnTo>
                <a:lnTo>
                  <a:pt x="47117" y="268433"/>
                </a:lnTo>
                <a:lnTo>
                  <a:pt x="47382" y="278761"/>
                </a:lnTo>
                <a:lnTo>
                  <a:pt x="48141" y="289060"/>
                </a:lnTo>
                <a:lnTo>
                  <a:pt x="49341" y="299275"/>
                </a:lnTo>
                <a:lnTo>
                  <a:pt x="50928" y="309354"/>
                </a:lnTo>
                <a:lnTo>
                  <a:pt x="104553" y="309354"/>
                </a:lnTo>
                <a:lnTo>
                  <a:pt x="105022" y="305992"/>
                </a:lnTo>
                <a:lnTo>
                  <a:pt x="68581" y="305992"/>
                </a:lnTo>
                <a:lnTo>
                  <a:pt x="66968" y="296706"/>
                </a:lnTo>
                <a:lnTo>
                  <a:pt x="65771" y="287379"/>
                </a:lnTo>
                <a:lnTo>
                  <a:pt x="65027" y="277968"/>
                </a:lnTo>
                <a:lnTo>
                  <a:pt x="64771" y="268433"/>
                </a:lnTo>
                <a:lnTo>
                  <a:pt x="71381" y="219373"/>
                </a:lnTo>
                <a:lnTo>
                  <a:pt x="90030" y="175266"/>
                </a:lnTo>
                <a:lnTo>
                  <a:pt x="118945" y="137880"/>
                </a:lnTo>
                <a:lnTo>
                  <a:pt x="156354" y="108985"/>
                </a:lnTo>
                <a:lnTo>
                  <a:pt x="200483" y="90351"/>
                </a:lnTo>
                <a:lnTo>
                  <a:pt x="249559" y="83746"/>
                </a:lnTo>
                <a:lnTo>
                  <a:pt x="332186" y="83746"/>
                </a:lnTo>
                <a:lnTo>
                  <a:pt x="294071" y="70628"/>
                </a:lnTo>
                <a:lnTo>
                  <a:pt x="249559" y="65664"/>
                </a:lnTo>
                <a:close/>
              </a:path>
              <a:path w="450215" h="357504">
                <a:moveTo>
                  <a:pt x="275278" y="119465"/>
                </a:moveTo>
                <a:lnTo>
                  <a:pt x="271467" y="119465"/>
                </a:lnTo>
                <a:lnTo>
                  <a:pt x="268165" y="119909"/>
                </a:lnTo>
                <a:lnTo>
                  <a:pt x="262895" y="119909"/>
                </a:lnTo>
                <a:lnTo>
                  <a:pt x="262450" y="120417"/>
                </a:lnTo>
                <a:lnTo>
                  <a:pt x="261942" y="120417"/>
                </a:lnTo>
                <a:lnTo>
                  <a:pt x="213562" y="130053"/>
                </a:lnTo>
                <a:lnTo>
                  <a:pt x="169802" y="150003"/>
                </a:lnTo>
                <a:lnTo>
                  <a:pt x="132042" y="178921"/>
                </a:lnTo>
                <a:lnTo>
                  <a:pt x="101665" y="215457"/>
                </a:lnTo>
                <a:lnTo>
                  <a:pt x="80051" y="258263"/>
                </a:lnTo>
                <a:lnTo>
                  <a:pt x="68581" y="305992"/>
                </a:lnTo>
                <a:lnTo>
                  <a:pt x="105022" y="305992"/>
                </a:lnTo>
                <a:lnTo>
                  <a:pt x="107168" y="290634"/>
                </a:lnTo>
                <a:lnTo>
                  <a:pt x="118271" y="258551"/>
                </a:lnTo>
                <a:lnTo>
                  <a:pt x="134993" y="229490"/>
                </a:lnTo>
                <a:lnTo>
                  <a:pt x="156657" y="204163"/>
                </a:lnTo>
                <a:lnTo>
                  <a:pt x="196286" y="204163"/>
                </a:lnTo>
                <a:lnTo>
                  <a:pt x="208569" y="184408"/>
                </a:lnTo>
                <a:lnTo>
                  <a:pt x="234107" y="164835"/>
                </a:lnTo>
                <a:lnTo>
                  <a:pt x="265752" y="155629"/>
                </a:lnTo>
                <a:lnTo>
                  <a:pt x="266260" y="155629"/>
                </a:lnTo>
                <a:lnTo>
                  <a:pt x="268165" y="155121"/>
                </a:lnTo>
                <a:lnTo>
                  <a:pt x="441049" y="155121"/>
                </a:lnTo>
                <a:lnTo>
                  <a:pt x="445573" y="151314"/>
                </a:lnTo>
                <a:lnTo>
                  <a:pt x="391040" y="151314"/>
                </a:lnTo>
                <a:lnTo>
                  <a:pt x="364031" y="136970"/>
                </a:lnTo>
                <a:lnTo>
                  <a:pt x="335469" y="126825"/>
                </a:lnTo>
                <a:lnTo>
                  <a:pt x="305751" y="120962"/>
                </a:lnTo>
                <a:lnTo>
                  <a:pt x="275278" y="119465"/>
                </a:lnTo>
                <a:close/>
              </a:path>
              <a:path w="450215" h="357504">
                <a:moveTo>
                  <a:pt x="441049" y="155121"/>
                </a:moveTo>
                <a:lnTo>
                  <a:pt x="275278" y="155121"/>
                </a:lnTo>
                <a:lnTo>
                  <a:pt x="303815" y="156697"/>
                </a:lnTo>
                <a:lnTo>
                  <a:pt x="331317" y="162734"/>
                </a:lnTo>
                <a:lnTo>
                  <a:pt x="357486" y="173054"/>
                </a:lnTo>
                <a:lnTo>
                  <a:pt x="382023" y="187478"/>
                </a:lnTo>
                <a:lnTo>
                  <a:pt x="392945" y="195598"/>
                </a:lnTo>
                <a:lnTo>
                  <a:pt x="441049" y="155121"/>
                </a:lnTo>
                <a:close/>
              </a:path>
              <a:path w="450215" h="357504">
                <a:moveTo>
                  <a:pt x="332186" y="83746"/>
                </a:moveTo>
                <a:lnTo>
                  <a:pt x="249559" y="83746"/>
                </a:lnTo>
                <a:lnTo>
                  <a:pt x="290166" y="88266"/>
                </a:lnTo>
                <a:lnTo>
                  <a:pt x="328277" y="101352"/>
                </a:lnTo>
                <a:lnTo>
                  <a:pt x="362638" y="122289"/>
                </a:lnTo>
                <a:lnTo>
                  <a:pt x="391993" y="150363"/>
                </a:lnTo>
                <a:lnTo>
                  <a:pt x="391040" y="151314"/>
                </a:lnTo>
                <a:lnTo>
                  <a:pt x="445573" y="151314"/>
                </a:lnTo>
                <a:lnTo>
                  <a:pt x="450097" y="147508"/>
                </a:lnTo>
                <a:lnTo>
                  <a:pt x="446140" y="138943"/>
                </a:lnTo>
                <a:lnTo>
                  <a:pt x="405328" y="138943"/>
                </a:lnTo>
                <a:lnTo>
                  <a:pt x="373426" y="108034"/>
                </a:lnTo>
                <a:lnTo>
                  <a:pt x="335850" y="85007"/>
                </a:lnTo>
                <a:lnTo>
                  <a:pt x="332186" y="83746"/>
                </a:lnTo>
                <a:close/>
              </a:path>
              <a:path w="450215" h="357504">
                <a:moveTo>
                  <a:pt x="355569" y="35211"/>
                </a:moveTo>
                <a:lnTo>
                  <a:pt x="232922" y="35211"/>
                </a:lnTo>
                <a:lnTo>
                  <a:pt x="285727" y="42438"/>
                </a:lnTo>
                <a:lnTo>
                  <a:pt x="333889" y="63047"/>
                </a:lnTo>
                <a:lnTo>
                  <a:pt x="374907" y="95434"/>
                </a:lnTo>
                <a:lnTo>
                  <a:pt x="406281" y="137991"/>
                </a:lnTo>
                <a:lnTo>
                  <a:pt x="405328" y="138943"/>
                </a:lnTo>
                <a:lnTo>
                  <a:pt x="446140" y="138943"/>
                </a:lnTo>
                <a:lnTo>
                  <a:pt x="444381" y="135136"/>
                </a:lnTo>
                <a:lnTo>
                  <a:pt x="421949" y="96554"/>
                </a:lnTo>
                <a:lnTo>
                  <a:pt x="392959" y="63528"/>
                </a:lnTo>
                <a:lnTo>
                  <a:pt x="358488" y="36710"/>
                </a:lnTo>
                <a:lnTo>
                  <a:pt x="355569" y="35211"/>
                </a:lnTo>
                <a:close/>
              </a:path>
            </a:pathLst>
          </a:custGeom>
          <a:solidFill>
            <a:srgbClr val="272424"/>
          </a:solidFill>
        </p:spPr>
        <p:txBody>
          <a:bodyPr wrap="square" lIns="0" tIns="0" rIns="0" bIns="0" rtlCol="0"/>
          <a:lstStyle/>
          <a:p>
            <a:endParaRPr>
              <a:latin typeface="+mn-lt"/>
            </a:endParaRPr>
          </a:p>
        </p:txBody>
      </p:sp>
      <p:sp>
        <p:nvSpPr>
          <p:cNvPr id="34" name="bg object 34"/>
          <p:cNvSpPr/>
          <p:nvPr/>
        </p:nvSpPr>
        <p:spPr>
          <a:xfrm>
            <a:off x="8025726" y="2703563"/>
            <a:ext cx="285750" cy="381635"/>
          </a:xfrm>
          <a:custGeom>
            <a:avLst/>
            <a:gdLst/>
            <a:ahLst/>
            <a:cxnLst/>
            <a:rect l="l" t="t" r="r" b="b"/>
            <a:pathLst>
              <a:path w="285750" h="381635">
                <a:moveTo>
                  <a:pt x="281508" y="342658"/>
                </a:moveTo>
                <a:lnTo>
                  <a:pt x="281063" y="340309"/>
                </a:lnTo>
                <a:lnTo>
                  <a:pt x="279158" y="337908"/>
                </a:lnTo>
                <a:lnTo>
                  <a:pt x="276745" y="337464"/>
                </a:lnTo>
                <a:lnTo>
                  <a:pt x="230124" y="326313"/>
                </a:lnTo>
                <a:lnTo>
                  <a:pt x="188315" y="305193"/>
                </a:lnTo>
                <a:lnTo>
                  <a:pt x="152615" y="275526"/>
                </a:lnTo>
                <a:lnTo>
                  <a:pt x="124333" y="238671"/>
                </a:lnTo>
                <a:lnTo>
                  <a:pt x="104775" y="196011"/>
                </a:lnTo>
                <a:lnTo>
                  <a:pt x="95250" y="148971"/>
                </a:lnTo>
                <a:lnTo>
                  <a:pt x="95250" y="143256"/>
                </a:lnTo>
                <a:lnTo>
                  <a:pt x="94805" y="139954"/>
                </a:lnTo>
                <a:lnTo>
                  <a:pt x="94805" y="136601"/>
                </a:lnTo>
                <a:lnTo>
                  <a:pt x="96291" y="106603"/>
                </a:lnTo>
                <a:lnTo>
                  <a:pt x="102069" y="77495"/>
                </a:lnTo>
                <a:lnTo>
                  <a:pt x="111950" y="49618"/>
                </a:lnTo>
                <a:lnTo>
                  <a:pt x="125793" y="23342"/>
                </a:lnTo>
                <a:lnTo>
                  <a:pt x="126746" y="21437"/>
                </a:lnTo>
                <a:lnTo>
                  <a:pt x="126746" y="19100"/>
                </a:lnTo>
                <a:lnTo>
                  <a:pt x="125285" y="17195"/>
                </a:lnTo>
                <a:lnTo>
                  <a:pt x="123380" y="15290"/>
                </a:lnTo>
                <a:lnTo>
                  <a:pt x="121983" y="14782"/>
                </a:lnTo>
                <a:lnTo>
                  <a:pt x="118173" y="14782"/>
                </a:lnTo>
                <a:lnTo>
                  <a:pt x="87706" y="45847"/>
                </a:lnTo>
                <a:lnTo>
                  <a:pt x="66167" y="81102"/>
                </a:lnTo>
                <a:lnTo>
                  <a:pt x="52755" y="120205"/>
                </a:lnTo>
                <a:lnTo>
                  <a:pt x="48133" y="161848"/>
                </a:lnTo>
                <a:lnTo>
                  <a:pt x="53162" y="205346"/>
                </a:lnTo>
                <a:lnTo>
                  <a:pt x="67500" y="245364"/>
                </a:lnTo>
                <a:lnTo>
                  <a:pt x="89979" y="280708"/>
                </a:lnTo>
                <a:lnTo>
                  <a:pt x="119481" y="310222"/>
                </a:lnTo>
                <a:lnTo>
                  <a:pt x="154851" y="332752"/>
                </a:lnTo>
                <a:lnTo>
                  <a:pt x="194957" y="347129"/>
                </a:lnTo>
                <a:lnTo>
                  <a:pt x="238633" y="352183"/>
                </a:lnTo>
                <a:lnTo>
                  <a:pt x="248297" y="351917"/>
                </a:lnTo>
                <a:lnTo>
                  <a:pt x="281508" y="345516"/>
                </a:lnTo>
                <a:lnTo>
                  <a:pt x="281508" y="342658"/>
                </a:lnTo>
                <a:close/>
              </a:path>
              <a:path w="285750" h="381635">
                <a:moveTo>
                  <a:pt x="285318" y="361251"/>
                </a:moveTo>
                <a:lnTo>
                  <a:pt x="284365" y="358838"/>
                </a:lnTo>
                <a:lnTo>
                  <a:pt x="283921" y="356489"/>
                </a:lnTo>
                <a:lnTo>
                  <a:pt x="281508" y="355028"/>
                </a:lnTo>
                <a:lnTo>
                  <a:pt x="278206" y="355028"/>
                </a:lnTo>
                <a:lnTo>
                  <a:pt x="268389" y="356908"/>
                </a:lnTo>
                <a:lnTo>
                  <a:pt x="258419" y="358267"/>
                </a:lnTo>
                <a:lnTo>
                  <a:pt x="248450" y="359079"/>
                </a:lnTo>
                <a:lnTo>
                  <a:pt x="238633" y="359346"/>
                </a:lnTo>
                <a:lnTo>
                  <a:pt x="193357" y="354126"/>
                </a:lnTo>
                <a:lnTo>
                  <a:pt x="151765" y="339255"/>
                </a:lnTo>
                <a:lnTo>
                  <a:pt x="115062" y="315937"/>
                </a:lnTo>
                <a:lnTo>
                  <a:pt x="84429" y="285343"/>
                </a:lnTo>
                <a:lnTo>
                  <a:pt x="61074" y="248666"/>
                </a:lnTo>
                <a:lnTo>
                  <a:pt x="46189" y="207111"/>
                </a:lnTo>
                <a:lnTo>
                  <a:pt x="40957" y="161848"/>
                </a:lnTo>
                <a:lnTo>
                  <a:pt x="45770" y="118783"/>
                </a:lnTo>
                <a:lnTo>
                  <a:pt x="59728" y="78308"/>
                </a:lnTo>
                <a:lnTo>
                  <a:pt x="82194" y="41783"/>
                </a:lnTo>
                <a:lnTo>
                  <a:pt x="113411" y="9575"/>
                </a:lnTo>
                <a:lnTo>
                  <a:pt x="114363" y="8115"/>
                </a:lnTo>
                <a:lnTo>
                  <a:pt x="114363" y="5270"/>
                </a:lnTo>
                <a:lnTo>
                  <a:pt x="113855" y="3810"/>
                </a:lnTo>
                <a:lnTo>
                  <a:pt x="111950" y="1905"/>
                </a:lnTo>
                <a:lnTo>
                  <a:pt x="110998" y="508"/>
                </a:lnTo>
                <a:lnTo>
                  <a:pt x="109601" y="0"/>
                </a:lnTo>
                <a:lnTo>
                  <a:pt x="106235" y="0"/>
                </a:lnTo>
                <a:lnTo>
                  <a:pt x="61506" y="32943"/>
                </a:lnTo>
                <a:lnTo>
                  <a:pt x="28359" y="75044"/>
                </a:lnTo>
                <a:lnTo>
                  <a:pt x="7340" y="124371"/>
                </a:lnTo>
                <a:lnTo>
                  <a:pt x="0" y="178473"/>
                </a:lnTo>
                <a:lnTo>
                  <a:pt x="5372" y="224917"/>
                </a:lnTo>
                <a:lnTo>
                  <a:pt x="20650" y="267576"/>
                </a:lnTo>
                <a:lnTo>
                  <a:pt x="44627" y="305231"/>
                </a:lnTo>
                <a:lnTo>
                  <a:pt x="76073" y="336651"/>
                </a:lnTo>
                <a:lnTo>
                  <a:pt x="113753" y="360603"/>
                </a:lnTo>
                <a:lnTo>
                  <a:pt x="156464" y="375869"/>
                </a:lnTo>
                <a:lnTo>
                  <a:pt x="202946" y="381241"/>
                </a:lnTo>
                <a:lnTo>
                  <a:pt x="223113" y="380187"/>
                </a:lnTo>
                <a:lnTo>
                  <a:pt x="242938" y="377075"/>
                </a:lnTo>
                <a:lnTo>
                  <a:pt x="262407" y="372008"/>
                </a:lnTo>
                <a:lnTo>
                  <a:pt x="283921" y="364109"/>
                </a:lnTo>
                <a:lnTo>
                  <a:pt x="285318" y="361251"/>
                </a:lnTo>
                <a:close/>
              </a:path>
            </a:pathLst>
          </a:custGeom>
          <a:solidFill>
            <a:srgbClr val="F4B400"/>
          </a:solidFill>
        </p:spPr>
        <p:txBody>
          <a:bodyPr wrap="square" lIns="0" tIns="0" rIns="0" bIns="0" rtlCol="0"/>
          <a:lstStyle/>
          <a:p>
            <a:endParaRPr>
              <a:latin typeface="+mn-lt"/>
            </a:endParaRPr>
          </a:p>
        </p:txBody>
      </p:sp>
      <p:sp>
        <p:nvSpPr>
          <p:cNvPr id="35" name="bg object 35"/>
          <p:cNvSpPr/>
          <p:nvPr/>
        </p:nvSpPr>
        <p:spPr>
          <a:xfrm>
            <a:off x="7995762" y="2665045"/>
            <a:ext cx="357505" cy="450215"/>
          </a:xfrm>
          <a:custGeom>
            <a:avLst/>
            <a:gdLst/>
            <a:ahLst/>
            <a:cxnLst/>
            <a:rect l="l" t="t" r="r" b="b"/>
            <a:pathLst>
              <a:path w="357504" h="450214">
                <a:moveTo>
                  <a:pt x="147640" y="0"/>
                </a:moveTo>
                <a:lnTo>
                  <a:pt x="96618" y="28298"/>
                </a:lnTo>
                <a:lnTo>
                  <a:pt x="63557" y="57311"/>
                </a:lnTo>
                <a:lnTo>
                  <a:pt x="36719" y="91716"/>
                </a:lnTo>
                <a:lnTo>
                  <a:pt x="16750" y="130483"/>
                </a:lnTo>
                <a:lnTo>
                  <a:pt x="4295" y="172581"/>
                </a:lnTo>
                <a:lnTo>
                  <a:pt x="0" y="216979"/>
                </a:lnTo>
                <a:lnTo>
                  <a:pt x="4731" y="263883"/>
                </a:lnTo>
                <a:lnTo>
                  <a:pt x="18302" y="307568"/>
                </a:lnTo>
                <a:lnTo>
                  <a:pt x="39775" y="347098"/>
                </a:lnTo>
                <a:lnTo>
                  <a:pt x="68216" y="381538"/>
                </a:lnTo>
                <a:lnTo>
                  <a:pt x="102687" y="409953"/>
                </a:lnTo>
                <a:lnTo>
                  <a:pt x="142252" y="431407"/>
                </a:lnTo>
                <a:lnTo>
                  <a:pt x="185976" y="444966"/>
                </a:lnTo>
                <a:lnTo>
                  <a:pt x="232922" y="449693"/>
                </a:lnTo>
                <a:lnTo>
                  <a:pt x="262138" y="447839"/>
                </a:lnTo>
                <a:lnTo>
                  <a:pt x="290907" y="442334"/>
                </a:lnTo>
                <a:lnTo>
                  <a:pt x="318783" y="433259"/>
                </a:lnTo>
                <a:lnTo>
                  <a:pt x="345319" y="420699"/>
                </a:lnTo>
                <a:lnTo>
                  <a:pt x="357258" y="414481"/>
                </a:lnTo>
                <a:lnTo>
                  <a:pt x="357146" y="414037"/>
                </a:lnTo>
                <a:lnTo>
                  <a:pt x="232922" y="414037"/>
                </a:lnTo>
                <a:lnTo>
                  <a:pt x="187621" y="408842"/>
                </a:lnTo>
                <a:lnTo>
                  <a:pt x="146023" y="394037"/>
                </a:lnTo>
                <a:lnTo>
                  <a:pt x="109317" y="370798"/>
                </a:lnTo>
                <a:lnTo>
                  <a:pt x="78696" y="340298"/>
                </a:lnTo>
                <a:lnTo>
                  <a:pt x="55349" y="303713"/>
                </a:lnTo>
                <a:lnTo>
                  <a:pt x="40468" y="262215"/>
                </a:lnTo>
                <a:lnTo>
                  <a:pt x="35243" y="216979"/>
                </a:lnTo>
                <a:lnTo>
                  <a:pt x="42476" y="164221"/>
                </a:lnTo>
                <a:lnTo>
                  <a:pt x="63104" y="116103"/>
                </a:lnTo>
                <a:lnTo>
                  <a:pt x="95519" y="75122"/>
                </a:lnTo>
                <a:lnTo>
                  <a:pt x="138115" y="43776"/>
                </a:lnTo>
                <a:lnTo>
                  <a:pt x="184543" y="43776"/>
                </a:lnTo>
                <a:lnTo>
                  <a:pt x="147640" y="0"/>
                </a:lnTo>
                <a:close/>
              </a:path>
              <a:path w="357504" h="450214">
                <a:moveTo>
                  <a:pt x="353329" y="398811"/>
                </a:moveTo>
                <a:lnTo>
                  <a:pt x="309124" y="398811"/>
                </a:lnTo>
                <a:lnTo>
                  <a:pt x="290850" y="405392"/>
                </a:lnTo>
                <a:lnTo>
                  <a:pt x="271904" y="410159"/>
                </a:lnTo>
                <a:lnTo>
                  <a:pt x="252517" y="413059"/>
                </a:lnTo>
                <a:lnTo>
                  <a:pt x="232922" y="414037"/>
                </a:lnTo>
                <a:lnTo>
                  <a:pt x="357146" y="414037"/>
                </a:lnTo>
                <a:lnTo>
                  <a:pt x="353329" y="398811"/>
                </a:lnTo>
                <a:close/>
              </a:path>
              <a:path w="357504" h="450214">
                <a:moveTo>
                  <a:pt x="184543" y="43776"/>
                </a:moveTo>
                <a:lnTo>
                  <a:pt x="138115" y="43776"/>
                </a:lnTo>
                <a:lnTo>
                  <a:pt x="139067" y="44728"/>
                </a:lnTo>
                <a:lnTo>
                  <a:pt x="108104" y="76816"/>
                </a:lnTo>
                <a:lnTo>
                  <a:pt x="85059" y="114334"/>
                </a:lnTo>
                <a:lnTo>
                  <a:pt x="70682" y="155957"/>
                </a:lnTo>
                <a:lnTo>
                  <a:pt x="65723" y="200357"/>
                </a:lnTo>
                <a:lnTo>
                  <a:pt x="71090" y="246804"/>
                </a:lnTo>
                <a:lnTo>
                  <a:pt x="86373" y="289458"/>
                </a:lnTo>
                <a:lnTo>
                  <a:pt x="110346" y="327097"/>
                </a:lnTo>
                <a:lnTo>
                  <a:pt x="141783" y="358499"/>
                </a:lnTo>
                <a:lnTo>
                  <a:pt x="179456" y="382441"/>
                </a:lnTo>
                <a:lnTo>
                  <a:pt x="222141" y="397703"/>
                </a:lnTo>
                <a:lnTo>
                  <a:pt x="268610" y="403062"/>
                </a:lnTo>
                <a:lnTo>
                  <a:pt x="278905" y="402799"/>
                </a:lnTo>
                <a:lnTo>
                  <a:pt x="289057" y="402007"/>
                </a:lnTo>
                <a:lnTo>
                  <a:pt x="299114" y="400679"/>
                </a:lnTo>
                <a:lnTo>
                  <a:pt x="309124" y="398811"/>
                </a:lnTo>
                <a:lnTo>
                  <a:pt x="353329" y="398811"/>
                </a:lnTo>
                <a:lnTo>
                  <a:pt x="349989" y="385487"/>
                </a:lnTo>
                <a:lnTo>
                  <a:pt x="268610" y="385487"/>
                </a:lnTo>
                <a:lnTo>
                  <a:pt x="219495" y="378845"/>
                </a:lnTo>
                <a:lnTo>
                  <a:pt x="175272" y="360119"/>
                </a:lnTo>
                <a:lnTo>
                  <a:pt x="137742" y="331108"/>
                </a:lnTo>
                <a:lnTo>
                  <a:pt x="108704" y="293611"/>
                </a:lnTo>
                <a:lnTo>
                  <a:pt x="89961" y="249427"/>
                </a:lnTo>
                <a:lnTo>
                  <a:pt x="83313" y="200357"/>
                </a:lnTo>
                <a:lnTo>
                  <a:pt x="87846" y="159795"/>
                </a:lnTo>
                <a:lnTo>
                  <a:pt x="100998" y="121773"/>
                </a:lnTo>
                <a:lnTo>
                  <a:pt x="122105" y="87593"/>
                </a:lnTo>
                <a:lnTo>
                  <a:pt x="150498" y="58559"/>
                </a:lnTo>
                <a:lnTo>
                  <a:pt x="194735" y="58559"/>
                </a:lnTo>
                <a:lnTo>
                  <a:pt x="195774" y="57099"/>
                </a:lnTo>
                <a:lnTo>
                  <a:pt x="184543" y="43776"/>
                </a:lnTo>
                <a:close/>
              </a:path>
              <a:path w="357504" h="450214">
                <a:moveTo>
                  <a:pt x="194735" y="58559"/>
                </a:moveTo>
                <a:lnTo>
                  <a:pt x="150498" y="58559"/>
                </a:lnTo>
                <a:lnTo>
                  <a:pt x="151006" y="59510"/>
                </a:lnTo>
                <a:lnTo>
                  <a:pt x="136895" y="86396"/>
                </a:lnTo>
                <a:lnTo>
                  <a:pt x="126851" y="114810"/>
                </a:lnTo>
                <a:lnTo>
                  <a:pt x="121010" y="144473"/>
                </a:lnTo>
                <a:lnTo>
                  <a:pt x="119633" y="172581"/>
                </a:lnTo>
                <a:lnTo>
                  <a:pt x="119509" y="181768"/>
                </a:lnTo>
                <a:lnTo>
                  <a:pt x="120017" y="185130"/>
                </a:lnTo>
                <a:lnTo>
                  <a:pt x="120017" y="188429"/>
                </a:lnTo>
                <a:lnTo>
                  <a:pt x="129842" y="236757"/>
                </a:lnTo>
                <a:lnTo>
                  <a:pt x="149870" y="280419"/>
                </a:lnTo>
                <a:lnTo>
                  <a:pt x="178787" y="318078"/>
                </a:lnTo>
                <a:lnTo>
                  <a:pt x="215283" y="348398"/>
                </a:lnTo>
                <a:lnTo>
                  <a:pt x="258044" y="370045"/>
                </a:lnTo>
                <a:lnTo>
                  <a:pt x="305758" y="381681"/>
                </a:lnTo>
                <a:lnTo>
                  <a:pt x="296685" y="383266"/>
                </a:lnTo>
                <a:lnTo>
                  <a:pt x="287375" y="384464"/>
                </a:lnTo>
                <a:lnTo>
                  <a:pt x="277968" y="385223"/>
                </a:lnTo>
                <a:lnTo>
                  <a:pt x="268610" y="385487"/>
                </a:lnTo>
                <a:lnTo>
                  <a:pt x="349989" y="385487"/>
                </a:lnTo>
                <a:lnTo>
                  <a:pt x="340557" y="347865"/>
                </a:lnTo>
                <a:lnTo>
                  <a:pt x="325317" y="347421"/>
                </a:lnTo>
                <a:lnTo>
                  <a:pt x="290672" y="342880"/>
                </a:lnTo>
                <a:lnTo>
                  <a:pt x="258569" y="331885"/>
                </a:lnTo>
                <a:lnTo>
                  <a:pt x="229597" y="315097"/>
                </a:lnTo>
                <a:lnTo>
                  <a:pt x="204347" y="293176"/>
                </a:lnTo>
                <a:lnTo>
                  <a:pt x="284247" y="293176"/>
                </a:lnTo>
                <a:lnTo>
                  <a:pt x="309751" y="282033"/>
                </a:lnTo>
                <a:lnTo>
                  <a:pt x="331187" y="264626"/>
                </a:lnTo>
                <a:lnTo>
                  <a:pt x="244797" y="264626"/>
                </a:lnTo>
                <a:lnTo>
                  <a:pt x="211786" y="258408"/>
                </a:lnTo>
                <a:lnTo>
                  <a:pt x="184312" y="241342"/>
                </a:lnTo>
                <a:lnTo>
                  <a:pt x="164696" y="215805"/>
                </a:lnTo>
                <a:lnTo>
                  <a:pt x="155260" y="184178"/>
                </a:lnTo>
                <a:lnTo>
                  <a:pt x="155260" y="176565"/>
                </a:lnTo>
                <a:lnTo>
                  <a:pt x="154816" y="175613"/>
                </a:lnTo>
                <a:lnTo>
                  <a:pt x="154816" y="174662"/>
                </a:lnTo>
                <a:lnTo>
                  <a:pt x="156588" y="146157"/>
                </a:lnTo>
                <a:lnTo>
                  <a:pt x="162658" y="118736"/>
                </a:lnTo>
                <a:lnTo>
                  <a:pt x="173015" y="92741"/>
                </a:lnTo>
                <a:lnTo>
                  <a:pt x="187646" y="68519"/>
                </a:lnTo>
                <a:lnTo>
                  <a:pt x="194735" y="58559"/>
                </a:lnTo>
                <a:close/>
              </a:path>
              <a:path w="357504" h="450214">
                <a:moveTo>
                  <a:pt x="284247" y="293176"/>
                </a:moveTo>
                <a:lnTo>
                  <a:pt x="204347" y="293176"/>
                </a:lnTo>
                <a:lnTo>
                  <a:pt x="214069" y="296294"/>
                </a:lnTo>
                <a:lnTo>
                  <a:pt x="224024" y="298513"/>
                </a:lnTo>
                <a:lnTo>
                  <a:pt x="234253" y="299841"/>
                </a:lnTo>
                <a:lnTo>
                  <a:pt x="244797" y="300282"/>
                </a:lnTo>
                <a:lnTo>
                  <a:pt x="278813" y="295550"/>
                </a:lnTo>
                <a:lnTo>
                  <a:pt x="284247" y="293176"/>
                </a:lnTo>
                <a:close/>
              </a:path>
              <a:path w="357504" h="450214">
                <a:moveTo>
                  <a:pt x="324364" y="216028"/>
                </a:moveTo>
                <a:lnTo>
                  <a:pt x="309976" y="236281"/>
                </a:lnTo>
                <a:lnTo>
                  <a:pt x="291177" y="251580"/>
                </a:lnTo>
                <a:lnTo>
                  <a:pt x="269079" y="261252"/>
                </a:lnTo>
                <a:lnTo>
                  <a:pt x="244797" y="264626"/>
                </a:lnTo>
                <a:lnTo>
                  <a:pt x="331187" y="264626"/>
                </a:lnTo>
                <a:lnTo>
                  <a:pt x="335962" y="260749"/>
                </a:lnTo>
                <a:lnTo>
                  <a:pt x="355797" y="232713"/>
                </a:lnTo>
                <a:lnTo>
                  <a:pt x="324364" y="216028"/>
                </a:lnTo>
                <a:close/>
              </a:path>
            </a:pathLst>
          </a:custGeom>
          <a:solidFill>
            <a:srgbClr val="272424"/>
          </a:solidFill>
        </p:spPr>
        <p:txBody>
          <a:bodyPr wrap="square" lIns="0" tIns="0" rIns="0" bIns="0" rtlCol="0"/>
          <a:lstStyle/>
          <a:p>
            <a:endParaRPr>
              <a:latin typeface="+mn-lt"/>
            </a:endParaRPr>
          </a:p>
        </p:txBody>
      </p:sp>
      <p:sp>
        <p:nvSpPr>
          <p:cNvPr id="36" name="bg object 36"/>
          <p:cNvSpPr/>
          <p:nvPr/>
        </p:nvSpPr>
        <p:spPr>
          <a:xfrm>
            <a:off x="7979054" y="3378923"/>
            <a:ext cx="382270" cy="285115"/>
          </a:xfrm>
          <a:custGeom>
            <a:avLst/>
            <a:gdLst/>
            <a:ahLst/>
            <a:cxnLst/>
            <a:rect l="l" t="t" r="r" b="b"/>
            <a:pathLst>
              <a:path w="382270" h="285114">
                <a:moveTo>
                  <a:pt x="367741" y="118960"/>
                </a:moveTo>
                <a:lnTo>
                  <a:pt x="335686" y="87591"/>
                </a:lnTo>
                <a:lnTo>
                  <a:pt x="300405" y="66065"/>
                </a:lnTo>
                <a:lnTo>
                  <a:pt x="261277" y="52654"/>
                </a:lnTo>
                <a:lnTo>
                  <a:pt x="219583" y="48031"/>
                </a:lnTo>
                <a:lnTo>
                  <a:pt x="176047" y="53060"/>
                </a:lnTo>
                <a:lnTo>
                  <a:pt x="136004" y="67373"/>
                </a:lnTo>
                <a:lnTo>
                  <a:pt x="100622" y="89852"/>
                </a:lnTo>
                <a:lnTo>
                  <a:pt x="71069" y="119329"/>
                </a:lnTo>
                <a:lnTo>
                  <a:pt x="48526" y="154686"/>
                </a:lnTo>
                <a:lnTo>
                  <a:pt x="34137" y="194754"/>
                </a:lnTo>
                <a:lnTo>
                  <a:pt x="29083" y="238429"/>
                </a:lnTo>
                <a:lnTo>
                  <a:pt x="29349" y="248043"/>
                </a:lnTo>
                <a:lnTo>
                  <a:pt x="35750" y="281254"/>
                </a:lnTo>
                <a:lnTo>
                  <a:pt x="38608" y="281254"/>
                </a:lnTo>
                <a:lnTo>
                  <a:pt x="40957" y="280746"/>
                </a:lnTo>
                <a:lnTo>
                  <a:pt x="43370" y="278841"/>
                </a:lnTo>
                <a:lnTo>
                  <a:pt x="43815" y="276491"/>
                </a:lnTo>
                <a:lnTo>
                  <a:pt x="54978" y="229895"/>
                </a:lnTo>
                <a:lnTo>
                  <a:pt x="76111" y="188099"/>
                </a:lnTo>
                <a:lnTo>
                  <a:pt x="105803" y="152425"/>
                </a:lnTo>
                <a:lnTo>
                  <a:pt x="142697" y="124180"/>
                </a:lnTo>
                <a:lnTo>
                  <a:pt x="185381" y="104660"/>
                </a:lnTo>
                <a:lnTo>
                  <a:pt x="232473" y="95173"/>
                </a:lnTo>
                <a:lnTo>
                  <a:pt x="235331" y="95173"/>
                </a:lnTo>
                <a:lnTo>
                  <a:pt x="238188" y="94665"/>
                </a:lnTo>
                <a:lnTo>
                  <a:pt x="249618" y="94665"/>
                </a:lnTo>
                <a:lnTo>
                  <a:pt x="278041" y="96621"/>
                </a:lnTo>
                <a:lnTo>
                  <a:pt x="305866" y="102463"/>
                </a:lnTo>
                <a:lnTo>
                  <a:pt x="332727" y="112141"/>
                </a:lnTo>
                <a:lnTo>
                  <a:pt x="358216" y="125628"/>
                </a:lnTo>
                <a:lnTo>
                  <a:pt x="358660" y="126072"/>
                </a:lnTo>
                <a:lnTo>
                  <a:pt x="362026" y="126072"/>
                </a:lnTo>
                <a:lnTo>
                  <a:pt x="363486" y="125628"/>
                </a:lnTo>
                <a:lnTo>
                  <a:pt x="364439" y="125120"/>
                </a:lnTo>
                <a:lnTo>
                  <a:pt x="367296" y="122262"/>
                </a:lnTo>
                <a:lnTo>
                  <a:pt x="367741" y="118960"/>
                </a:lnTo>
                <a:close/>
              </a:path>
              <a:path w="382270" h="285114">
                <a:moveTo>
                  <a:pt x="382028" y="107543"/>
                </a:moveTo>
                <a:lnTo>
                  <a:pt x="348602" y="61404"/>
                </a:lnTo>
                <a:lnTo>
                  <a:pt x="306463" y="28295"/>
                </a:lnTo>
                <a:lnTo>
                  <a:pt x="257098" y="7327"/>
                </a:lnTo>
                <a:lnTo>
                  <a:pt x="202946" y="0"/>
                </a:lnTo>
                <a:lnTo>
                  <a:pt x="156464" y="5359"/>
                </a:lnTo>
                <a:lnTo>
                  <a:pt x="113753" y="20624"/>
                </a:lnTo>
                <a:lnTo>
                  <a:pt x="76073" y="44564"/>
                </a:lnTo>
                <a:lnTo>
                  <a:pt x="44627" y="75971"/>
                </a:lnTo>
                <a:lnTo>
                  <a:pt x="20650" y="113601"/>
                </a:lnTo>
                <a:lnTo>
                  <a:pt x="5372" y="156260"/>
                </a:lnTo>
                <a:lnTo>
                  <a:pt x="0" y="202704"/>
                </a:lnTo>
                <a:lnTo>
                  <a:pt x="1054" y="222885"/>
                </a:lnTo>
                <a:lnTo>
                  <a:pt x="9245" y="262140"/>
                </a:lnTo>
                <a:lnTo>
                  <a:pt x="19050" y="284556"/>
                </a:lnTo>
                <a:lnTo>
                  <a:pt x="20955" y="284556"/>
                </a:lnTo>
                <a:lnTo>
                  <a:pt x="21463" y="284556"/>
                </a:lnTo>
                <a:lnTo>
                  <a:pt x="21907" y="284111"/>
                </a:lnTo>
                <a:lnTo>
                  <a:pt x="22415" y="284111"/>
                </a:lnTo>
                <a:lnTo>
                  <a:pt x="25273" y="283159"/>
                </a:lnTo>
                <a:lnTo>
                  <a:pt x="26670" y="280746"/>
                </a:lnTo>
                <a:lnTo>
                  <a:pt x="26225" y="277888"/>
                </a:lnTo>
                <a:lnTo>
                  <a:pt x="24345" y="268122"/>
                </a:lnTo>
                <a:lnTo>
                  <a:pt x="22999" y="258152"/>
                </a:lnTo>
                <a:lnTo>
                  <a:pt x="22186" y="248196"/>
                </a:lnTo>
                <a:lnTo>
                  <a:pt x="21907" y="238429"/>
                </a:lnTo>
                <a:lnTo>
                  <a:pt x="27127" y="193167"/>
                </a:lnTo>
                <a:lnTo>
                  <a:pt x="42011" y="151612"/>
                </a:lnTo>
                <a:lnTo>
                  <a:pt x="65366" y="114935"/>
                </a:lnTo>
                <a:lnTo>
                  <a:pt x="95986" y="84340"/>
                </a:lnTo>
                <a:lnTo>
                  <a:pt x="132689" y="61010"/>
                </a:lnTo>
                <a:lnTo>
                  <a:pt x="174282" y="46151"/>
                </a:lnTo>
                <a:lnTo>
                  <a:pt x="219583" y="40919"/>
                </a:lnTo>
                <a:lnTo>
                  <a:pt x="262699" y="45720"/>
                </a:lnTo>
                <a:lnTo>
                  <a:pt x="303199" y="59651"/>
                </a:lnTo>
                <a:lnTo>
                  <a:pt x="339788" y="82067"/>
                </a:lnTo>
                <a:lnTo>
                  <a:pt x="372059" y="113258"/>
                </a:lnTo>
                <a:lnTo>
                  <a:pt x="373964" y="114198"/>
                </a:lnTo>
                <a:lnTo>
                  <a:pt x="376313" y="114198"/>
                </a:lnTo>
                <a:lnTo>
                  <a:pt x="377774" y="113690"/>
                </a:lnTo>
                <a:lnTo>
                  <a:pt x="379679" y="111798"/>
                </a:lnTo>
                <a:lnTo>
                  <a:pt x="381584" y="110401"/>
                </a:lnTo>
                <a:lnTo>
                  <a:pt x="382028" y="107543"/>
                </a:lnTo>
                <a:close/>
              </a:path>
            </a:pathLst>
          </a:custGeom>
          <a:solidFill>
            <a:srgbClr val="F4B400"/>
          </a:solidFill>
        </p:spPr>
        <p:txBody>
          <a:bodyPr wrap="square" lIns="0" tIns="0" rIns="0" bIns="0" rtlCol="0"/>
          <a:lstStyle/>
          <a:p>
            <a:endParaRPr>
              <a:latin typeface="+mn-lt"/>
            </a:endParaRPr>
          </a:p>
        </p:txBody>
      </p:sp>
      <p:sp>
        <p:nvSpPr>
          <p:cNvPr id="37" name="bg object 37"/>
          <p:cNvSpPr/>
          <p:nvPr/>
        </p:nvSpPr>
        <p:spPr>
          <a:xfrm>
            <a:off x="7949089" y="3348912"/>
            <a:ext cx="450215" cy="357505"/>
          </a:xfrm>
          <a:custGeom>
            <a:avLst/>
            <a:gdLst/>
            <a:ahLst/>
            <a:cxnLst/>
            <a:rect l="l" t="t" r="r" b="b"/>
            <a:pathLst>
              <a:path w="450215" h="357504">
                <a:moveTo>
                  <a:pt x="232922" y="0"/>
                </a:moveTo>
                <a:lnTo>
                  <a:pt x="185976" y="4729"/>
                </a:lnTo>
                <a:lnTo>
                  <a:pt x="142252" y="18294"/>
                </a:lnTo>
                <a:lnTo>
                  <a:pt x="102687" y="39756"/>
                </a:lnTo>
                <a:lnTo>
                  <a:pt x="68216" y="68178"/>
                </a:lnTo>
                <a:lnTo>
                  <a:pt x="39775" y="102623"/>
                </a:lnTo>
                <a:lnTo>
                  <a:pt x="18302" y="142152"/>
                </a:lnTo>
                <a:lnTo>
                  <a:pt x="4731" y="185828"/>
                </a:lnTo>
                <a:lnTo>
                  <a:pt x="0" y="232713"/>
                </a:lnTo>
                <a:lnTo>
                  <a:pt x="1855" y="261903"/>
                </a:lnTo>
                <a:lnTo>
                  <a:pt x="7357" y="290598"/>
                </a:lnTo>
                <a:lnTo>
                  <a:pt x="16448" y="318497"/>
                </a:lnTo>
                <a:lnTo>
                  <a:pt x="29020" y="345010"/>
                </a:lnTo>
                <a:lnTo>
                  <a:pt x="35243" y="356937"/>
                </a:lnTo>
                <a:lnTo>
                  <a:pt x="101919" y="340252"/>
                </a:lnTo>
                <a:lnTo>
                  <a:pt x="102364" y="325025"/>
                </a:lnTo>
                <a:lnTo>
                  <a:pt x="104489" y="308847"/>
                </a:lnTo>
                <a:lnTo>
                  <a:pt x="50928" y="308847"/>
                </a:lnTo>
                <a:lnTo>
                  <a:pt x="44357" y="290646"/>
                </a:lnTo>
                <a:lnTo>
                  <a:pt x="39569" y="271684"/>
                </a:lnTo>
                <a:lnTo>
                  <a:pt x="36667" y="252318"/>
                </a:lnTo>
                <a:lnTo>
                  <a:pt x="35687" y="232713"/>
                </a:lnTo>
                <a:lnTo>
                  <a:pt x="40911" y="187453"/>
                </a:lnTo>
                <a:lnTo>
                  <a:pt x="55783" y="145892"/>
                </a:lnTo>
                <a:lnTo>
                  <a:pt x="79105" y="109219"/>
                </a:lnTo>
                <a:lnTo>
                  <a:pt x="109679" y="78625"/>
                </a:lnTo>
                <a:lnTo>
                  <a:pt x="146305" y="55299"/>
                </a:lnTo>
                <a:lnTo>
                  <a:pt x="187786" y="40431"/>
                </a:lnTo>
                <a:lnTo>
                  <a:pt x="232922" y="35211"/>
                </a:lnTo>
                <a:lnTo>
                  <a:pt x="355384" y="35211"/>
                </a:lnTo>
                <a:lnTo>
                  <a:pt x="319496" y="16749"/>
                </a:lnTo>
                <a:lnTo>
                  <a:pt x="277360" y="4295"/>
                </a:lnTo>
                <a:lnTo>
                  <a:pt x="232922" y="0"/>
                </a:lnTo>
                <a:close/>
              </a:path>
              <a:path w="450215" h="357504">
                <a:moveTo>
                  <a:pt x="196095" y="204163"/>
                </a:moveTo>
                <a:lnTo>
                  <a:pt x="156657" y="204163"/>
                </a:lnTo>
                <a:lnTo>
                  <a:pt x="153606" y="213887"/>
                </a:lnTo>
                <a:lnTo>
                  <a:pt x="151537" y="223855"/>
                </a:lnTo>
                <a:lnTo>
                  <a:pt x="150362" y="234096"/>
                </a:lnTo>
                <a:lnTo>
                  <a:pt x="149990" y="244641"/>
                </a:lnTo>
                <a:lnTo>
                  <a:pt x="154656" y="278625"/>
                </a:lnTo>
                <a:lnTo>
                  <a:pt x="168032" y="309529"/>
                </a:lnTo>
                <a:lnTo>
                  <a:pt x="189183" y="335697"/>
                </a:lnTo>
                <a:lnTo>
                  <a:pt x="217174" y="355478"/>
                </a:lnTo>
                <a:lnTo>
                  <a:pt x="233875" y="324073"/>
                </a:lnTo>
                <a:lnTo>
                  <a:pt x="213603" y="309735"/>
                </a:lnTo>
                <a:lnTo>
                  <a:pt x="198290" y="290971"/>
                </a:lnTo>
                <a:lnTo>
                  <a:pt x="188609" y="268900"/>
                </a:lnTo>
                <a:lnTo>
                  <a:pt x="185233" y="244641"/>
                </a:lnTo>
                <a:lnTo>
                  <a:pt x="191456" y="211623"/>
                </a:lnTo>
                <a:lnTo>
                  <a:pt x="196095" y="204163"/>
                </a:lnTo>
                <a:close/>
              </a:path>
              <a:path w="450215" h="357504">
                <a:moveTo>
                  <a:pt x="249559" y="65664"/>
                </a:moveTo>
                <a:lnTo>
                  <a:pt x="203070" y="71027"/>
                </a:lnTo>
                <a:lnTo>
                  <a:pt x="160378" y="86297"/>
                </a:lnTo>
                <a:lnTo>
                  <a:pt x="122706" y="110252"/>
                </a:lnTo>
                <a:lnTo>
                  <a:pt x="91276" y="141667"/>
                </a:lnTo>
                <a:lnTo>
                  <a:pt x="67312" y="179319"/>
                </a:lnTo>
                <a:lnTo>
                  <a:pt x="52036" y="221982"/>
                </a:lnTo>
                <a:lnTo>
                  <a:pt x="46673" y="268433"/>
                </a:lnTo>
                <a:lnTo>
                  <a:pt x="46936" y="278682"/>
                </a:lnTo>
                <a:lnTo>
                  <a:pt x="47729" y="288806"/>
                </a:lnTo>
                <a:lnTo>
                  <a:pt x="49057" y="298847"/>
                </a:lnTo>
                <a:lnTo>
                  <a:pt x="50928" y="308847"/>
                </a:lnTo>
                <a:lnTo>
                  <a:pt x="104489" y="308847"/>
                </a:lnTo>
                <a:lnTo>
                  <a:pt x="104922" y="305548"/>
                </a:lnTo>
                <a:lnTo>
                  <a:pt x="68581" y="305548"/>
                </a:lnTo>
                <a:lnTo>
                  <a:pt x="66780" y="296456"/>
                </a:lnTo>
                <a:lnTo>
                  <a:pt x="65604" y="287157"/>
                </a:lnTo>
                <a:lnTo>
                  <a:pt x="64964" y="277774"/>
                </a:lnTo>
                <a:lnTo>
                  <a:pt x="64771" y="268433"/>
                </a:lnTo>
                <a:lnTo>
                  <a:pt x="71381" y="219340"/>
                </a:lnTo>
                <a:lnTo>
                  <a:pt x="90030" y="175151"/>
                </a:lnTo>
                <a:lnTo>
                  <a:pt x="118945" y="137658"/>
                </a:lnTo>
                <a:lnTo>
                  <a:pt x="156354" y="108656"/>
                </a:lnTo>
                <a:lnTo>
                  <a:pt x="200483" y="89940"/>
                </a:lnTo>
                <a:lnTo>
                  <a:pt x="249559" y="83302"/>
                </a:lnTo>
                <a:lnTo>
                  <a:pt x="330719" y="83302"/>
                </a:lnTo>
                <a:lnTo>
                  <a:pt x="293999" y="70628"/>
                </a:lnTo>
                <a:lnTo>
                  <a:pt x="249559" y="65664"/>
                </a:lnTo>
                <a:close/>
              </a:path>
              <a:path w="450215" h="357504">
                <a:moveTo>
                  <a:pt x="274833" y="119465"/>
                </a:moveTo>
                <a:lnTo>
                  <a:pt x="268165" y="119465"/>
                </a:lnTo>
                <a:lnTo>
                  <a:pt x="264800" y="119909"/>
                </a:lnTo>
                <a:lnTo>
                  <a:pt x="261498" y="119909"/>
                </a:lnTo>
                <a:lnTo>
                  <a:pt x="213283" y="129726"/>
                </a:lnTo>
                <a:lnTo>
                  <a:pt x="169642" y="149738"/>
                </a:lnTo>
                <a:lnTo>
                  <a:pt x="131963" y="178635"/>
                </a:lnTo>
                <a:lnTo>
                  <a:pt x="101634" y="215109"/>
                </a:lnTo>
                <a:lnTo>
                  <a:pt x="80044" y="257849"/>
                </a:lnTo>
                <a:lnTo>
                  <a:pt x="68581" y="305548"/>
                </a:lnTo>
                <a:lnTo>
                  <a:pt x="104922" y="305548"/>
                </a:lnTo>
                <a:lnTo>
                  <a:pt x="106909" y="290420"/>
                </a:lnTo>
                <a:lnTo>
                  <a:pt x="117913" y="258361"/>
                </a:lnTo>
                <a:lnTo>
                  <a:pt x="134716" y="229418"/>
                </a:lnTo>
                <a:lnTo>
                  <a:pt x="156657" y="204163"/>
                </a:lnTo>
                <a:lnTo>
                  <a:pt x="196095" y="204163"/>
                </a:lnTo>
                <a:lnTo>
                  <a:pt x="208538" y="184155"/>
                </a:lnTo>
                <a:lnTo>
                  <a:pt x="234097" y="164549"/>
                </a:lnTo>
                <a:lnTo>
                  <a:pt x="265752" y="155121"/>
                </a:lnTo>
                <a:lnTo>
                  <a:pt x="270070" y="155121"/>
                </a:lnTo>
                <a:lnTo>
                  <a:pt x="272420" y="154677"/>
                </a:lnTo>
                <a:lnTo>
                  <a:pt x="441132" y="154677"/>
                </a:lnTo>
                <a:lnTo>
                  <a:pt x="445614" y="150870"/>
                </a:lnTo>
                <a:lnTo>
                  <a:pt x="390532" y="150870"/>
                </a:lnTo>
                <a:lnTo>
                  <a:pt x="363623" y="136783"/>
                </a:lnTo>
                <a:lnTo>
                  <a:pt x="335183" y="126769"/>
                </a:lnTo>
                <a:lnTo>
                  <a:pt x="305493" y="120955"/>
                </a:lnTo>
                <a:lnTo>
                  <a:pt x="274833" y="119465"/>
                </a:lnTo>
                <a:close/>
              </a:path>
              <a:path w="450215" h="357504">
                <a:moveTo>
                  <a:pt x="441132" y="154677"/>
                </a:moveTo>
                <a:lnTo>
                  <a:pt x="275278" y="154677"/>
                </a:lnTo>
                <a:lnTo>
                  <a:pt x="303807" y="156447"/>
                </a:lnTo>
                <a:lnTo>
                  <a:pt x="331254" y="162512"/>
                </a:lnTo>
                <a:lnTo>
                  <a:pt x="357272" y="172860"/>
                </a:lnTo>
                <a:lnTo>
                  <a:pt x="381515" y="187478"/>
                </a:lnTo>
                <a:lnTo>
                  <a:pt x="392945" y="195598"/>
                </a:lnTo>
                <a:lnTo>
                  <a:pt x="441132" y="154677"/>
                </a:lnTo>
                <a:close/>
              </a:path>
              <a:path w="450215" h="357504">
                <a:moveTo>
                  <a:pt x="330719" y="83302"/>
                </a:moveTo>
                <a:lnTo>
                  <a:pt x="249559" y="83302"/>
                </a:lnTo>
                <a:lnTo>
                  <a:pt x="290158" y="87829"/>
                </a:lnTo>
                <a:lnTo>
                  <a:pt x="328214" y="100963"/>
                </a:lnTo>
                <a:lnTo>
                  <a:pt x="362424" y="122032"/>
                </a:lnTo>
                <a:lnTo>
                  <a:pt x="391485" y="150363"/>
                </a:lnTo>
                <a:lnTo>
                  <a:pt x="390532" y="150870"/>
                </a:lnTo>
                <a:lnTo>
                  <a:pt x="445614" y="150870"/>
                </a:lnTo>
                <a:lnTo>
                  <a:pt x="450097" y="147064"/>
                </a:lnTo>
                <a:lnTo>
                  <a:pt x="446205" y="138943"/>
                </a:lnTo>
                <a:lnTo>
                  <a:pt x="405328" y="138943"/>
                </a:lnTo>
                <a:lnTo>
                  <a:pt x="373211" y="108034"/>
                </a:lnTo>
                <a:lnTo>
                  <a:pt x="335659" y="85007"/>
                </a:lnTo>
                <a:lnTo>
                  <a:pt x="330719" y="83302"/>
                </a:lnTo>
                <a:close/>
              </a:path>
              <a:path w="450215" h="357504">
                <a:moveTo>
                  <a:pt x="355384" y="35211"/>
                </a:moveTo>
                <a:lnTo>
                  <a:pt x="232922" y="35211"/>
                </a:lnTo>
                <a:lnTo>
                  <a:pt x="285727" y="42438"/>
                </a:lnTo>
                <a:lnTo>
                  <a:pt x="333889" y="63047"/>
                </a:lnTo>
                <a:lnTo>
                  <a:pt x="374907" y="95434"/>
                </a:lnTo>
                <a:lnTo>
                  <a:pt x="406281" y="137991"/>
                </a:lnTo>
                <a:lnTo>
                  <a:pt x="405328" y="138943"/>
                </a:lnTo>
                <a:lnTo>
                  <a:pt x="446205" y="138943"/>
                </a:lnTo>
                <a:lnTo>
                  <a:pt x="444381" y="135136"/>
                </a:lnTo>
                <a:lnTo>
                  <a:pt x="421772" y="96554"/>
                </a:lnTo>
                <a:lnTo>
                  <a:pt x="392734" y="63528"/>
                </a:lnTo>
                <a:lnTo>
                  <a:pt x="358297" y="36710"/>
                </a:lnTo>
                <a:lnTo>
                  <a:pt x="355384" y="35211"/>
                </a:lnTo>
                <a:close/>
              </a:path>
            </a:pathLst>
          </a:custGeom>
          <a:solidFill>
            <a:srgbClr val="272424"/>
          </a:solidFill>
        </p:spPr>
        <p:txBody>
          <a:bodyPr wrap="square" lIns="0" tIns="0" rIns="0" bIns="0" rtlCol="0"/>
          <a:lstStyle/>
          <a:p>
            <a:endParaRPr>
              <a:latin typeface="+mn-lt"/>
            </a:endParaRPr>
          </a:p>
        </p:txBody>
      </p:sp>
      <p:sp>
        <p:nvSpPr>
          <p:cNvPr id="38" name="bg object 38"/>
          <p:cNvSpPr/>
          <p:nvPr/>
        </p:nvSpPr>
        <p:spPr>
          <a:xfrm>
            <a:off x="8037664" y="3969981"/>
            <a:ext cx="285115" cy="381000"/>
          </a:xfrm>
          <a:custGeom>
            <a:avLst/>
            <a:gdLst/>
            <a:ahLst/>
            <a:cxnLst/>
            <a:rect l="l" t="t" r="r" b="b"/>
            <a:pathLst>
              <a:path w="285115" h="381000">
                <a:moveTo>
                  <a:pt x="236740" y="218871"/>
                </a:moveTo>
                <a:lnTo>
                  <a:pt x="229933" y="168465"/>
                </a:lnTo>
                <a:lnTo>
                  <a:pt x="210743" y="123139"/>
                </a:lnTo>
                <a:lnTo>
                  <a:pt x="181000" y="84709"/>
                </a:lnTo>
                <a:lnTo>
                  <a:pt x="142519" y="55003"/>
                </a:lnTo>
                <a:lnTo>
                  <a:pt x="97129" y="35839"/>
                </a:lnTo>
                <a:lnTo>
                  <a:pt x="46672" y="29044"/>
                </a:lnTo>
                <a:lnTo>
                  <a:pt x="36753" y="29248"/>
                </a:lnTo>
                <a:lnTo>
                  <a:pt x="27012" y="29883"/>
                </a:lnTo>
                <a:lnTo>
                  <a:pt x="17449" y="31064"/>
                </a:lnTo>
                <a:lnTo>
                  <a:pt x="8064" y="32854"/>
                </a:lnTo>
                <a:lnTo>
                  <a:pt x="5207" y="33299"/>
                </a:lnTo>
                <a:lnTo>
                  <a:pt x="3810" y="35712"/>
                </a:lnTo>
                <a:lnTo>
                  <a:pt x="3810" y="40919"/>
                </a:lnTo>
                <a:lnTo>
                  <a:pt x="5715" y="42824"/>
                </a:lnTo>
                <a:lnTo>
                  <a:pt x="8572" y="43332"/>
                </a:lnTo>
                <a:lnTo>
                  <a:pt x="55003" y="54622"/>
                </a:lnTo>
                <a:lnTo>
                  <a:pt x="96685" y="75768"/>
                </a:lnTo>
                <a:lnTo>
                  <a:pt x="132308" y="105397"/>
                </a:lnTo>
                <a:lnTo>
                  <a:pt x="160540" y="142176"/>
                </a:lnTo>
                <a:lnTo>
                  <a:pt x="180060" y="184746"/>
                </a:lnTo>
                <a:lnTo>
                  <a:pt x="189547" y="231762"/>
                </a:lnTo>
                <a:lnTo>
                  <a:pt x="189547" y="234607"/>
                </a:lnTo>
                <a:lnTo>
                  <a:pt x="190055" y="237909"/>
                </a:lnTo>
                <a:lnTo>
                  <a:pt x="190055" y="244640"/>
                </a:lnTo>
                <a:lnTo>
                  <a:pt x="188645" y="274370"/>
                </a:lnTo>
                <a:lnTo>
                  <a:pt x="183032" y="303339"/>
                </a:lnTo>
                <a:lnTo>
                  <a:pt x="173316" y="331139"/>
                </a:lnTo>
                <a:lnTo>
                  <a:pt x="159575" y="357378"/>
                </a:lnTo>
                <a:lnTo>
                  <a:pt x="158115" y="359283"/>
                </a:lnTo>
                <a:lnTo>
                  <a:pt x="158623" y="361696"/>
                </a:lnTo>
                <a:lnTo>
                  <a:pt x="160020" y="363588"/>
                </a:lnTo>
                <a:lnTo>
                  <a:pt x="160528" y="364540"/>
                </a:lnTo>
                <a:lnTo>
                  <a:pt x="161925" y="365493"/>
                </a:lnTo>
                <a:lnTo>
                  <a:pt x="163385" y="366445"/>
                </a:lnTo>
                <a:lnTo>
                  <a:pt x="165735" y="366445"/>
                </a:lnTo>
                <a:lnTo>
                  <a:pt x="197358" y="334873"/>
                </a:lnTo>
                <a:lnTo>
                  <a:pt x="218871" y="299618"/>
                </a:lnTo>
                <a:lnTo>
                  <a:pt x="232181" y="260527"/>
                </a:lnTo>
                <a:lnTo>
                  <a:pt x="236740" y="218871"/>
                </a:lnTo>
                <a:close/>
              </a:path>
              <a:path w="285115" h="381000">
                <a:moveTo>
                  <a:pt x="284810" y="202260"/>
                </a:moveTo>
                <a:lnTo>
                  <a:pt x="279438" y="155994"/>
                </a:lnTo>
                <a:lnTo>
                  <a:pt x="264172" y="113461"/>
                </a:lnTo>
                <a:lnTo>
                  <a:pt x="240233" y="75907"/>
                </a:lnTo>
                <a:lnTo>
                  <a:pt x="208851" y="44538"/>
                </a:lnTo>
                <a:lnTo>
                  <a:pt x="171259" y="20612"/>
                </a:lnTo>
                <a:lnTo>
                  <a:pt x="128689" y="5359"/>
                </a:lnTo>
                <a:lnTo>
                  <a:pt x="82359" y="0"/>
                </a:lnTo>
                <a:lnTo>
                  <a:pt x="62128" y="965"/>
                </a:lnTo>
                <a:lnTo>
                  <a:pt x="42202" y="3898"/>
                </a:lnTo>
                <a:lnTo>
                  <a:pt x="22720" y="8801"/>
                </a:lnTo>
                <a:lnTo>
                  <a:pt x="3810" y="15659"/>
                </a:lnTo>
                <a:lnTo>
                  <a:pt x="952" y="16611"/>
                </a:lnTo>
                <a:lnTo>
                  <a:pt x="0" y="19469"/>
                </a:lnTo>
                <a:lnTo>
                  <a:pt x="444" y="22326"/>
                </a:lnTo>
                <a:lnTo>
                  <a:pt x="1397" y="24231"/>
                </a:lnTo>
                <a:lnTo>
                  <a:pt x="3302" y="25692"/>
                </a:lnTo>
                <a:lnTo>
                  <a:pt x="6667" y="25692"/>
                </a:lnTo>
                <a:lnTo>
                  <a:pt x="16675" y="24079"/>
                </a:lnTo>
                <a:lnTo>
                  <a:pt x="26670" y="22885"/>
                </a:lnTo>
                <a:lnTo>
                  <a:pt x="36677" y="22136"/>
                </a:lnTo>
                <a:lnTo>
                  <a:pt x="46672" y="21882"/>
                </a:lnTo>
                <a:lnTo>
                  <a:pt x="91782" y="27101"/>
                </a:lnTo>
                <a:lnTo>
                  <a:pt x="133248" y="41960"/>
                </a:lnTo>
                <a:lnTo>
                  <a:pt x="169862" y="65252"/>
                </a:lnTo>
                <a:lnTo>
                  <a:pt x="200431" y="95796"/>
                </a:lnTo>
                <a:lnTo>
                  <a:pt x="223748" y="132372"/>
                </a:lnTo>
                <a:lnTo>
                  <a:pt x="238620" y="173799"/>
                </a:lnTo>
                <a:lnTo>
                  <a:pt x="243852" y="218871"/>
                </a:lnTo>
                <a:lnTo>
                  <a:pt x="239064" y="261937"/>
                </a:lnTo>
                <a:lnTo>
                  <a:pt x="225171" y="302412"/>
                </a:lnTo>
                <a:lnTo>
                  <a:pt x="202882" y="338963"/>
                </a:lnTo>
                <a:lnTo>
                  <a:pt x="172910" y="370255"/>
                </a:lnTo>
                <a:lnTo>
                  <a:pt x="171450" y="371208"/>
                </a:lnTo>
                <a:lnTo>
                  <a:pt x="171005" y="372605"/>
                </a:lnTo>
                <a:lnTo>
                  <a:pt x="171005" y="374065"/>
                </a:lnTo>
                <a:lnTo>
                  <a:pt x="170497" y="375462"/>
                </a:lnTo>
                <a:lnTo>
                  <a:pt x="171005" y="376910"/>
                </a:lnTo>
                <a:lnTo>
                  <a:pt x="172910" y="378815"/>
                </a:lnTo>
                <a:lnTo>
                  <a:pt x="173863" y="380212"/>
                </a:lnTo>
                <a:lnTo>
                  <a:pt x="175260" y="380720"/>
                </a:lnTo>
                <a:lnTo>
                  <a:pt x="177165" y="380720"/>
                </a:lnTo>
                <a:lnTo>
                  <a:pt x="178625" y="380720"/>
                </a:lnTo>
                <a:lnTo>
                  <a:pt x="179578" y="380212"/>
                </a:lnTo>
                <a:lnTo>
                  <a:pt x="223354" y="347802"/>
                </a:lnTo>
                <a:lnTo>
                  <a:pt x="256489" y="305701"/>
                </a:lnTo>
                <a:lnTo>
                  <a:pt x="277469" y="256362"/>
                </a:lnTo>
                <a:lnTo>
                  <a:pt x="284810" y="202260"/>
                </a:lnTo>
                <a:close/>
              </a:path>
            </a:pathLst>
          </a:custGeom>
          <a:solidFill>
            <a:srgbClr val="F4B400"/>
          </a:solidFill>
        </p:spPr>
        <p:txBody>
          <a:bodyPr wrap="square" lIns="0" tIns="0" rIns="0" bIns="0" rtlCol="0"/>
          <a:lstStyle/>
          <a:p>
            <a:endParaRPr>
              <a:latin typeface="+mn-lt"/>
            </a:endParaRPr>
          </a:p>
        </p:txBody>
      </p:sp>
      <p:sp>
        <p:nvSpPr>
          <p:cNvPr id="39" name="bg object 39"/>
          <p:cNvSpPr/>
          <p:nvPr/>
        </p:nvSpPr>
        <p:spPr>
          <a:xfrm>
            <a:off x="7995762" y="3939516"/>
            <a:ext cx="357505" cy="450215"/>
          </a:xfrm>
          <a:custGeom>
            <a:avLst/>
            <a:gdLst/>
            <a:ahLst/>
            <a:cxnLst/>
            <a:rect l="l" t="t" r="r" b="b"/>
            <a:pathLst>
              <a:path w="357504" h="450214">
                <a:moveTo>
                  <a:pt x="214227" y="185130"/>
                </a:moveTo>
                <a:lnTo>
                  <a:pt x="112397" y="185130"/>
                </a:lnTo>
                <a:lnTo>
                  <a:pt x="145151" y="191338"/>
                </a:lnTo>
                <a:lnTo>
                  <a:pt x="172493" y="208382"/>
                </a:lnTo>
                <a:lnTo>
                  <a:pt x="192060" y="233897"/>
                </a:lnTo>
                <a:lnTo>
                  <a:pt x="201489" y="265514"/>
                </a:lnTo>
                <a:lnTo>
                  <a:pt x="201489" y="266022"/>
                </a:lnTo>
                <a:lnTo>
                  <a:pt x="201934" y="267925"/>
                </a:lnTo>
                <a:lnTo>
                  <a:pt x="194258" y="331052"/>
                </a:lnTo>
                <a:lnTo>
                  <a:pt x="169103" y="381681"/>
                </a:lnTo>
                <a:lnTo>
                  <a:pt x="161483" y="392593"/>
                </a:lnTo>
                <a:lnTo>
                  <a:pt x="209554" y="449693"/>
                </a:lnTo>
                <a:lnTo>
                  <a:pt x="221936" y="443983"/>
                </a:lnTo>
                <a:lnTo>
                  <a:pt x="260404" y="421571"/>
                </a:lnTo>
                <a:lnTo>
                  <a:pt x="278252" y="405917"/>
                </a:lnTo>
                <a:lnTo>
                  <a:pt x="219079" y="405917"/>
                </a:lnTo>
                <a:lnTo>
                  <a:pt x="218126" y="404965"/>
                </a:lnTo>
                <a:lnTo>
                  <a:pt x="230950" y="391642"/>
                </a:lnTo>
                <a:lnTo>
                  <a:pt x="206696" y="391642"/>
                </a:lnTo>
                <a:lnTo>
                  <a:pt x="205744" y="390690"/>
                </a:lnTo>
                <a:lnTo>
                  <a:pt x="229866" y="335160"/>
                </a:lnTo>
                <a:lnTo>
                  <a:pt x="237053" y="277146"/>
                </a:lnTo>
                <a:lnTo>
                  <a:pt x="237177" y="265070"/>
                </a:lnTo>
                <a:lnTo>
                  <a:pt x="236732" y="264118"/>
                </a:lnTo>
                <a:lnTo>
                  <a:pt x="236732" y="261263"/>
                </a:lnTo>
                <a:lnTo>
                  <a:pt x="227061" y="213118"/>
                </a:lnTo>
                <a:lnTo>
                  <a:pt x="214227" y="185130"/>
                </a:lnTo>
                <a:close/>
              </a:path>
              <a:path w="357504" h="450214">
                <a:moveTo>
                  <a:pt x="246547" y="35655"/>
                </a:moveTo>
                <a:lnTo>
                  <a:pt x="124271" y="35655"/>
                </a:lnTo>
                <a:lnTo>
                  <a:pt x="169408" y="40878"/>
                </a:lnTo>
                <a:lnTo>
                  <a:pt x="210888" y="55744"/>
                </a:lnTo>
                <a:lnTo>
                  <a:pt x="247515" y="79055"/>
                </a:lnTo>
                <a:lnTo>
                  <a:pt x="278088" y="109607"/>
                </a:lnTo>
                <a:lnTo>
                  <a:pt x="301410" y="146202"/>
                </a:lnTo>
                <a:lnTo>
                  <a:pt x="316283" y="187638"/>
                </a:lnTo>
                <a:lnTo>
                  <a:pt x="321506" y="232713"/>
                </a:lnTo>
                <a:lnTo>
                  <a:pt x="314280" y="285471"/>
                </a:lnTo>
                <a:lnTo>
                  <a:pt x="293701" y="333590"/>
                </a:lnTo>
                <a:lnTo>
                  <a:pt x="261417" y="374571"/>
                </a:lnTo>
                <a:lnTo>
                  <a:pt x="219079" y="405917"/>
                </a:lnTo>
                <a:lnTo>
                  <a:pt x="278252" y="405917"/>
                </a:lnTo>
                <a:lnTo>
                  <a:pt x="320316" y="358167"/>
                </a:lnTo>
                <a:lnTo>
                  <a:pt x="340378" y="319322"/>
                </a:lnTo>
                <a:lnTo>
                  <a:pt x="352923" y="277146"/>
                </a:lnTo>
                <a:lnTo>
                  <a:pt x="357258" y="232713"/>
                </a:lnTo>
                <a:lnTo>
                  <a:pt x="352503" y="185955"/>
                </a:lnTo>
                <a:lnTo>
                  <a:pt x="338874" y="142339"/>
                </a:lnTo>
                <a:lnTo>
                  <a:pt x="317328" y="102818"/>
                </a:lnTo>
                <a:lnTo>
                  <a:pt x="288819" y="68345"/>
                </a:lnTo>
                <a:lnTo>
                  <a:pt x="254304" y="39874"/>
                </a:lnTo>
                <a:lnTo>
                  <a:pt x="246547" y="35655"/>
                </a:lnTo>
                <a:close/>
              </a:path>
              <a:path w="357504" h="450214">
                <a:moveTo>
                  <a:pt x="169320" y="64713"/>
                </a:moveTo>
                <a:lnTo>
                  <a:pt x="88584" y="64713"/>
                </a:lnTo>
                <a:lnTo>
                  <a:pt x="137661" y="71317"/>
                </a:lnTo>
                <a:lnTo>
                  <a:pt x="181790" y="89950"/>
                </a:lnTo>
                <a:lnTo>
                  <a:pt x="219198" y="118839"/>
                </a:lnTo>
                <a:lnTo>
                  <a:pt x="248113" y="156214"/>
                </a:lnTo>
                <a:lnTo>
                  <a:pt x="266762" y="200303"/>
                </a:lnTo>
                <a:lnTo>
                  <a:pt x="273372" y="249336"/>
                </a:lnTo>
                <a:lnTo>
                  <a:pt x="268848" y="289932"/>
                </a:lnTo>
                <a:lnTo>
                  <a:pt x="255751" y="328007"/>
                </a:lnTo>
                <a:lnTo>
                  <a:pt x="234795" y="362322"/>
                </a:lnTo>
                <a:lnTo>
                  <a:pt x="206696" y="391642"/>
                </a:lnTo>
                <a:lnTo>
                  <a:pt x="230950" y="391642"/>
                </a:lnTo>
                <a:lnTo>
                  <a:pt x="248805" y="373091"/>
                </a:lnTo>
                <a:lnTo>
                  <a:pt x="271721" y="335549"/>
                </a:lnTo>
                <a:lnTo>
                  <a:pt x="286065" y="293807"/>
                </a:lnTo>
                <a:lnTo>
                  <a:pt x="291026" y="249336"/>
                </a:lnTo>
                <a:lnTo>
                  <a:pt x="285660" y="202933"/>
                </a:lnTo>
                <a:lnTo>
                  <a:pt x="270386" y="160350"/>
                </a:lnTo>
                <a:lnTo>
                  <a:pt x="246438" y="122797"/>
                </a:lnTo>
                <a:lnTo>
                  <a:pt x="215049" y="91483"/>
                </a:lnTo>
                <a:lnTo>
                  <a:pt x="177455" y="67619"/>
                </a:lnTo>
                <a:lnTo>
                  <a:pt x="169320" y="64713"/>
                </a:lnTo>
                <a:close/>
              </a:path>
              <a:path w="357504" h="450214">
                <a:moveTo>
                  <a:pt x="112397" y="149919"/>
                </a:moveTo>
                <a:lnTo>
                  <a:pt x="78160" y="154588"/>
                </a:lnTo>
                <a:lnTo>
                  <a:pt x="47197" y="168000"/>
                </a:lnTo>
                <a:lnTo>
                  <a:pt x="20973" y="189264"/>
                </a:lnTo>
                <a:lnTo>
                  <a:pt x="952" y="217487"/>
                </a:lnTo>
                <a:lnTo>
                  <a:pt x="32830" y="233665"/>
                </a:lnTo>
                <a:lnTo>
                  <a:pt x="46932" y="213421"/>
                </a:lnTo>
                <a:lnTo>
                  <a:pt x="65636" y="198144"/>
                </a:lnTo>
                <a:lnTo>
                  <a:pt x="87829" y="188494"/>
                </a:lnTo>
                <a:lnTo>
                  <a:pt x="112397" y="185130"/>
                </a:lnTo>
                <a:lnTo>
                  <a:pt x="214227" y="185130"/>
                </a:lnTo>
                <a:lnTo>
                  <a:pt x="207075" y="169532"/>
                </a:lnTo>
                <a:lnTo>
                  <a:pt x="197112" y="156580"/>
                </a:lnTo>
                <a:lnTo>
                  <a:pt x="152403" y="156580"/>
                </a:lnTo>
                <a:lnTo>
                  <a:pt x="142865" y="153719"/>
                </a:lnTo>
                <a:lnTo>
                  <a:pt x="132924" y="151632"/>
                </a:lnTo>
                <a:lnTo>
                  <a:pt x="122720" y="150353"/>
                </a:lnTo>
                <a:lnTo>
                  <a:pt x="112397" y="149919"/>
                </a:lnTo>
                <a:close/>
              </a:path>
              <a:path w="357504" h="450214">
                <a:moveTo>
                  <a:pt x="124271" y="0"/>
                </a:moveTo>
                <a:lnTo>
                  <a:pt x="66120" y="7359"/>
                </a:lnTo>
                <a:lnTo>
                  <a:pt x="11874" y="28994"/>
                </a:lnTo>
                <a:lnTo>
                  <a:pt x="0" y="35655"/>
                </a:lnTo>
                <a:lnTo>
                  <a:pt x="16192" y="101828"/>
                </a:lnTo>
                <a:lnTo>
                  <a:pt x="31433" y="102335"/>
                </a:lnTo>
                <a:lnTo>
                  <a:pt x="66140" y="107126"/>
                </a:lnTo>
                <a:lnTo>
                  <a:pt x="98347" y="118204"/>
                </a:lnTo>
                <a:lnTo>
                  <a:pt x="127339" y="134909"/>
                </a:lnTo>
                <a:lnTo>
                  <a:pt x="152403" y="156580"/>
                </a:lnTo>
                <a:lnTo>
                  <a:pt x="197112" y="156580"/>
                </a:lnTo>
                <a:lnTo>
                  <a:pt x="178121" y="131892"/>
                </a:lnTo>
                <a:lnTo>
                  <a:pt x="141546" y="101586"/>
                </a:lnTo>
                <a:lnTo>
                  <a:pt x="98699" y="79999"/>
                </a:lnTo>
                <a:lnTo>
                  <a:pt x="50928" y="68519"/>
                </a:lnTo>
                <a:lnTo>
                  <a:pt x="60223" y="66720"/>
                </a:lnTo>
                <a:lnTo>
                  <a:pt x="69565" y="65545"/>
                </a:lnTo>
                <a:lnTo>
                  <a:pt x="79003" y="64906"/>
                </a:lnTo>
                <a:lnTo>
                  <a:pt x="88584" y="64713"/>
                </a:lnTo>
                <a:lnTo>
                  <a:pt x="169320" y="64713"/>
                </a:lnTo>
                <a:lnTo>
                  <a:pt x="134888" y="52413"/>
                </a:lnTo>
                <a:lnTo>
                  <a:pt x="121608" y="50882"/>
                </a:lnTo>
                <a:lnTo>
                  <a:pt x="47625" y="50882"/>
                </a:lnTo>
                <a:lnTo>
                  <a:pt x="66084" y="44301"/>
                </a:lnTo>
                <a:lnTo>
                  <a:pt x="85044" y="39533"/>
                </a:lnTo>
                <a:lnTo>
                  <a:pt x="104455" y="36634"/>
                </a:lnTo>
                <a:lnTo>
                  <a:pt x="124271" y="35655"/>
                </a:lnTo>
                <a:lnTo>
                  <a:pt x="246547" y="35655"/>
                </a:lnTo>
                <a:lnTo>
                  <a:pt x="214737" y="18357"/>
                </a:lnTo>
                <a:lnTo>
                  <a:pt x="171074" y="4748"/>
                </a:lnTo>
                <a:lnTo>
                  <a:pt x="124271" y="0"/>
                </a:lnTo>
                <a:close/>
              </a:path>
              <a:path w="357504" h="450214">
                <a:moveTo>
                  <a:pt x="88584" y="47075"/>
                </a:moveTo>
                <a:lnTo>
                  <a:pt x="78219" y="47340"/>
                </a:lnTo>
                <a:lnTo>
                  <a:pt x="67914" y="48098"/>
                </a:lnTo>
                <a:lnTo>
                  <a:pt x="57704" y="49297"/>
                </a:lnTo>
                <a:lnTo>
                  <a:pt x="47625" y="50882"/>
                </a:lnTo>
                <a:lnTo>
                  <a:pt x="121608" y="50882"/>
                </a:lnTo>
                <a:lnTo>
                  <a:pt x="88584" y="47075"/>
                </a:lnTo>
                <a:close/>
              </a:path>
            </a:pathLst>
          </a:custGeom>
          <a:solidFill>
            <a:srgbClr val="272424"/>
          </a:solidFill>
        </p:spPr>
        <p:txBody>
          <a:bodyPr wrap="square" lIns="0" tIns="0" rIns="0" bIns="0" rtlCol="0"/>
          <a:lstStyle/>
          <a:p>
            <a:endParaRPr>
              <a:latin typeface="+mn-lt"/>
            </a:endParaRPr>
          </a:p>
        </p:txBody>
      </p:sp>
      <p:sp>
        <p:nvSpPr>
          <p:cNvPr id="40" name="bg object 40"/>
          <p:cNvSpPr/>
          <p:nvPr/>
        </p:nvSpPr>
        <p:spPr>
          <a:xfrm>
            <a:off x="8675471" y="4607204"/>
            <a:ext cx="285750" cy="381635"/>
          </a:xfrm>
          <a:custGeom>
            <a:avLst/>
            <a:gdLst/>
            <a:ahLst/>
            <a:cxnLst/>
            <a:rect l="l" t="t" r="r" b="b"/>
            <a:pathLst>
              <a:path w="285750" h="381635">
                <a:moveTo>
                  <a:pt x="236740" y="218909"/>
                </a:moveTo>
                <a:lnTo>
                  <a:pt x="229933" y="168490"/>
                </a:lnTo>
                <a:lnTo>
                  <a:pt x="210743" y="123151"/>
                </a:lnTo>
                <a:lnTo>
                  <a:pt x="181000" y="84709"/>
                </a:lnTo>
                <a:lnTo>
                  <a:pt x="142519" y="54991"/>
                </a:lnTo>
                <a:lnTo>
                  <a:pt x="97129" y="35826"/>
                </a:lnTo>
                <a:lnTo>
                  <a:pt x="46672" y="29032"/>
                </a:lnTo>
                <a:lnTo>
                  <a:pt x="37020" y="29286"/>
                </a:lnTo>
                <a:lnTo>
                  <a:pt x="3810" y="35699"/>
                </a:lnTo>
                <a:lnTo>
                  <a:pt x="3810" y="40932"/>
                </a:lnTo>
                <a:lnTo>
                  <a:pt x="5715" y="43307"/>
                </a:lnTo>
                <a:lnTo>
                  <a:pt x="8572" y="43307"/>
                </a:lnTo>
                <a:lnTo>
                  <a:pt x="55156" y="54622"/>
                </a:lnTo>
                <a:lnTo>
                  <a:pt x="96888" y="75780"/>
                </a:lnTo>
                <a:lnTo>
                  <a:pt x="132473" y="105410"/>
                </a:lnTo>
                <a:lnTo>
                  <a:pt x="160642" y="142189"/>
                </a:lnTo>
                <a:lnTo>
                  <a:pt x="180098" y="184759"/>
                </a:lnTo>
                <a:lnTo>
                  <a:pt x="189547" y="231762"/>
                </a:lnTo>
                <a:lnTo>
                  <a:pt x="189547" y="233667"/>
                </a:lnTo>
                <a:lnTo>
                  <a:pt x="190055" y="235102"/>
                </a:lnTo>
                <a:lnTo>
                  <a:pt x="190055" y="237959"/>
                </a:lnTo>
                <a:lnTo>
                  <a:pt x="190500" y="240804"/>
                </a:lnTo>
                <a:lnTo>
                  <a:pt x="190500" y="244614"/>
                </a:lnTo>
                <a:lnTo>
                  <a:pt x="183095" y="303326"/>
                </a:lnTo>
                <a:lnTo>
                  <a:pt x="159575" y="357403"/>
                </a:lnTo>
                <a:lnTo>
                  <a:pt x="158115" y="359308"/>
                </a:lnTo>
                <a:lnTo>
                  <a:pt x="158623" y="362165"/>
                </a:lnTo>
                <a:lnTo>
                  <a:pt x="160972" y="364540"/>
                </a:lnTo>
                <a:lnTo>
                  <a:pt x="161925" y="365975"/>
                </a:lnTo>
                <a:lnTo>
                  <a:pt x="163385" y="366445"/>
                </a:lnTo>
                <a:lnTo>
                  <a:pt x="166243" y="366445"/>
                </a:lnTo>
                <a:lnTo>
                  <a:pt x="167195" y="365975"/>
                </a:lnTo>
                <a:lnTo>
                  <a:pt x="168148" y="365023"/>
                </a:lnTo>
                <a:lnTo>
                  <a:pt x="197358" y="334899"/>
                </a:lnTo>
                <a:lnTo>
                  <a:pt x="218871" y="299643"/>
                </a:lnTo>
                <a:lnTo>
                  <a:pt x="232181" y="260553"/>
                </a:lnTo>
                <a:lnTo>
                  <a:pt x="236740" y="218909"/>
                </a:lnTo>
                <a:close/>
              </a:path>
              <a:path w="285750" h="381635">
                <a:moveTo>
                  <a:pt x="285318" y="202742"/>
                </a:moveTo>
                <a:lnTo>
                  <a:pt x="279946" y="156286"/>
                </a:lnTo>
                <a:lnTo>
                  <a:pt x="264668" y="113639"/>
                </a:lnTo>
                <a:lnTo>
                  <a:pt x="240690" y="75984"/>
                </a:lnTo>
                <a:lnTo>
                  <a:pt x="209257" y="44577"/>
                </a:lnTo>
                <a:lnTo>
                  <a:pt x="171577" y="20624"/>
                </a:lnTo>
                <a:lnTo>
                  <a:pt x="128892" y="5359"/>
                </a:lnTo>
                <a:lnTo>
                  <a:pt x="82423" y="0"/>
                </a:lnTo>
                <a:lnTo>
                  <a:pt x="62153" y="977"/>
                </a:lnTo>
                <a:lnTo>
                  <a:pt x="42214" y="3924"/>
                </a:lnTo>
                <a:lnTo>
                  <a:pt x="22720" y="8839"/>
                </a:lnTo>
                <a:lnTo>
                  <a:pt x="1397" y="16662"/>
                </a:lnTo>
                <a:lnTo>
                  <a:pt x="0" y="19519"/>
                </a:lnTo>
                <a:lnTo>
                  <a:pt x="952" y="22364"/>
                </a:lnTo>
                <a:lnTo>
                  <a:pt x="1397" y="24752"/>
                </a:lnTo>
                <a:lnTo>
                  <a:pt x="3302" y="26174"/>
                </a:lnTo>
                <a:lnTo>
                  <a:pt x="6667" y="26174"/>
                </a:lnTo>
                <a:lnTo>
                  <a:pt x="6667" y="25704"/>
                </a:lnTo>
                <a:lnTo>
                  <a:pt x="16675" y="24104"/>
                </a:lnTo>
                <a:lnTo>
                  <a:pt x="26670" y="22910"/>
                </a:lnTo>
                <a:lnTo>
                  <a:pt x="36677" y="22148"/>
                </a:lnTo>
                <a:lnTo>
                  <a:pt x="46672" y="21894"/>
                </a:lnTo>
                <a:lnTo>
                  <a:pt x="91782" y="27114"/>
                </a:lnTo>
                <a:lnTo>
                  <a:pt x="133248" y="41973"/>
                </a:lnTo>
                <a:lnTo>
                  <a:pt x="169862" y="65278"/>
                </a:lnTo>
                <a:lnTo>
                  <a:pt x="200431" y="95821"/>
                </a:lnTo>
                <a:lnTo>
                  <a:pt x="223748" y="132410"/>
                </a:lnTo>
                <a:lnTo>
                  <a:pt x="238620" y="173837"/>
                </a:lnTo>
                <a:lnTo>
                  <a:pt x="243852" y="218909"/>
                </a:lnTo>
                <a:lnTo>
                  <a:pt x="239115" y="262242"/>
                </a:lnTo>
                <a:lnTo>
                  <a:pt x="225336" y="302856"/>
                </a:lnTo>
                <a:lnTo>
                  <a:pt x="203073" y="339445"/>
                </a:lnTo>
                <a:lnTo>
                  <a:pt x="171005" y="372630"/>
                </a:lnTo>
                <a:lnTo>
                  <a:pt x="171005" y="375488"/>
                </a:lnTo>
                <a:lnTo>
                  <a:pt x="175768" y="381203"/>
                </a:lnTo>
                <a:lnTo>
                  <a:pt x="177165" y="381203"/>
                </a:lnTo>
                <a:lnTo>
                  <a:pt x="178117" y="381203"/>
                </a:lnTo>
                <a:lnTo>
                  <a:pt x="179070" y="380720"/>
                </a:lnTo>
                <a:lnTo>
                  <a:pt x="179578" y="380250"/>
                </a:lnTo>
                <a:lnTo>
                  <a:pt x="223621" y="347827"/>
                </a:lnTo>
                <a:lnTo>
                  <a:pt x="256908" y="305765"/>
                </a:lnTo>
                <a:lnTo>
                  <a:pt x="277964" y="256578"/>
                </a:lnTo>
                <a:lnTo>
                  <a:pt x="285318" y="202742"/>
                </a:lnTo>
                <a:close/>
              </a:path>
            </a:pathLst>
          </a:custGeom>
          <a:solidFill>
            <a:srgbClr val="F4B400"/>
          </a:solidFill>
        </p:spPr>
        <p:txBody>
          <a:bodyPr wrap="square" lIns="0" tIns="0" rIns="0" bIns="0" rtlCol="0"/>
          <a:lstStyle/>
          <a:p>
            <a:endParaRPr>
              <a:latin typeface="+mn-lt"/>
            </a:endParaRPr>
          </a:p>
        </p:txBody>
      </p:sp>
      <p:sp>
        <p:nvSpPr>
          <p:cNvPr id="41" name="bg object 41"/>
          <p:cNvSpPr/>
          <p:nvPr/>
        </p:nvSpPr>
        <p:spPr>
          <a:xfrm>
            <a:off x="8633569" y="4577220"/>
            <a:ext cx="357505" cy="450215"/>
          </a:xfrm>
          <a:custGeom>
            <a:avLst/>
            <a:gdLst/>
            <a:ahLst/>
            <a:cxnLst/>
            <a:rect l="l" t="t" r="r" b="b"/>
            <a:pathLst>
              <a:path w="357504" h="450214">
                <a:moveTo>
                  <a:pt x="214141" y="184648"/>
                </a:moveTo>
                <a:lnTo>
                  <a:pt x="112397" y="184648"/>
                </a:lnTo>
                <a:lnTo>
                  <a:pt x="145213" y="190924"/>
                </a:lnTo>
                <a:lnTo>
                  <a:pt x="172659" y="208087"/>
                </a:lnTo>
                <a:lnTo>
                  <a:pt x="192248" y="233637"/>
                </a:lnTo>
                <a:lnTo>
                  <a:pt x="201489" y="265076"/>
                </a:lnTo>
                <a:lnTo>
                  <a:pt x="201489" y="265552"/>
                </a:lnTo>
                <a:lnTo>
                  <a:pt x="201934" y="267456"/>
                </a:lnTo>
                <a:lnTo>
                  <a:pt x="201934" y="275069"/>
                </a:lnTo>
                <a:lnTo>
                  <a:pt x="200356" y="303363"/>
                </a:lnTo>
                <a:lnTo>
                  <a:pt x="194313" y="330810"/>
                </a:lnTo>
                <a:lnTo>
                  <a:pt x="183985" y="356919"/>
                </a:lnTo>
                <a:lnTo>
                  <a:pt x="169548" y="381199"/>
                </a:lnTo>
                <a:lnTo>
                  <a:pt x="161483" y="392619"/>
                </a:lnTo>
                <a:lnTo>
                  <a:pt x="209554" y="449725"/>
                </a:lnTo>
                <a:lnTo>
                  <a:pt x="221936" y="444015"/>
                </a:lnTo>
                <a:lnTo>
                  <a:pt x="267466" y="416100"/>
                </a:lnTo>
                <a:lnTo>
                  <a:pt x="277795" y="405942"/>
                </a:lnTo>
                <a:lnTo>
                  <a:pt x="219079" y="405942"/>
                </a:lnTo>
                <a:lnTo>
                  <a:pt x="218126" y="404514"/>
                </a:lnTo>
                <a:lnTo>
                  <a:pt x="231038" y="391191"/>
                </a:lnTo>
                <a:lnTo>
                  <a:pt x="206696" y="391191"/>
                </a:lnTo>
                <a:lnTo>
                  <a:pt x="205744" y="390239"/>
                </a:lnTo>
                <a:lnTo>
                  <a:pt x="230096" y="334914"/>
                </a:lnTo>
                <a:lnTo>
                  <a:pt x="237658" y="275069"/>
                </a:lnTo>
                <a:lnTo>
                  <a:pt x="237685" y="270786"/>
                </a:lnTo>
                <a:lnTo>
                  <a:pt x="237177" y="267456"/>
                </a:lnTo>
                <a:lnTo>
                  <a:pt x="237177" y="262221"/>
                </a:lnTo>
                <a:lnTo>
                  <a:pt x="236732" y="261746"/>
                </a:lnTo>
                <a:lnTo>
                  <a:pt x="236732" y="261270"/>
                </a:lnTo>
                <a:lnTo>
                  <a:pt x="227061" y="212915"/>
                </a:lnTo>
                <a:lnTo>
                  <a:pt x="214141" y="184648"/>
                </a:lnTo>
                <a:close/>
              </a:path>
              <a:path w="357504" h="450214">
                <a:moveTo>
                  <a:pt x="246172" y="35211"/>
                </a:moveTo>
                <a:lnTo>
                  <a:pt x="124335" y="35211"/>
                </a:lnTo>
                <a:lnTo>
                  <a:pt x="169588" y="40432"/>
                </a:lnTo>
                <a:lnTo>
                  <a:pt x="211106" y="55302"/>
                </a:lnTo>
                <a:lnTo>
                  <a:pt x="247713" y="78629"/>
                </a:lnTo>
                <a:lnTo>
                  <a:pt x="278233" y="109225"/>
                </a:lnTo>
                <a:lnTo>
                  <a:pt x="301490" y="145897"/>
                </a:lnTo>
                <a:lnTo>
                  <a:pt x="316306" y="187457"/>
                </a:lnTo>
                <a:lnTo>
                  <a:pt x="321506" y="232713"/>
                </a:lnTo>
                <a:lnTo>
                  <a:pt x="314343" y="285212"/>
                </a:lnTo>
                <a:lnTo>
                  <a:pt x="293868" y="333248"/>
                </a:lnTo>
                <a:lnTo>
                  <a:pt x="261605" y="374324"/>
                </a:lnTo>
                <a:lnTo>
                  <a:pt x="219079" y="405942"/>
                </a:lnTo>
                <a:lnTo>
                  <a:pt x="277795" y="405942"/>
                </a:lnTo>
                <a:lnTo>
                  <a:pt x="304957" y="379230"/>
                </a:lnTo>
                <a:lnTo>
                  <a:pt x="333217" y="335188"/>
                </a:lnTo>
                <a:lnTo>
                  <a:pt x="351048" y="285755"/>
                </a:lnTo>
                <a:lnTo>
                  <a:pt x="357258" y="232713"/>
                </a:lnTo>
                <a:lnTo>
                  <a:pt x="352523" y="185822"/>
                </a:lnTo>
                <a:lnTo>
                  <a:pt x="338946" y="142144"/>
                </a:lnTo>
                <a:lnTo>
                  <a:pt x="317465" y="102614"/>
                </a:lnTo>
                <a:lnTo>
                  <a:pt x="289018" y="68171"/>
                </a:lnTo>
                <a:lnTo>
                  <a:pt x="254542" y="39751"/>
                </a:lnTo>
                <a:lnTo>
                  <a:pt x="246172" y="35211"/>
                </a:lnTo>
                <a:close/>
              </a:path>
              <a:path w="357504" h="450214">
                <a:moveTo>
                  <a:pt x="169262" y="64243"/>
                </a:moveTo>
                <a:lnTo>
                  <a:pt x="88584" y="64243"/>
                </a:lnTo>
                <a:lnTo>
                  <a:pt x="137661" y="70849"/>
                </a:lnTo>
                <a:lnTo>
                  <a:pt x="181790" y="89484"/>
                </a:lnTo>
                <a:lnTo>
                  <a:pt x="219198" y="118377"/>
                </a:lnTo>
                <a:lnTo>
                  <a:pt x="248113" y="155757"/>
                </a:lnTo>
                <a:lnTo>
                  <a:pt x="266762" y="199853"/>
                </a:lnTo>
                <a:lnTo>
                  <a:pt x="273372" y="248892"/>
                </a:lnTo>
                <a:lnTo>
                  <a:pt x="268848" y="289465"/>
                </a:lnTo>
                <a:lnTo>
                  <a:pt x="255751" y="327538"/>
                </a:lnTo>
                <a:lnTo>
                  <a:pt x="234795" y="361863"/>
                </a:lnTo>
                <a:lnTo>
                  <a:pt x="206696" y="391191"/>
                </a:lnTo>
                <a:lnTo>
                  <a:pt x="231038" y="391191"/>
                </a:lnTo>
                <a:lnTo>
                  <a:pt x="271853" y="335188"/>
                </a:lnTo>
                <a:lnTo>
                  <a:pt x="286136" y="293353"/>
                </a:lnTo>
                <a:lnTo>
                  <a:pt x="291026" y="248892"/>
                </a:lnTo>
                <a:lnTo>
                  <a:pt x="285687" y="202625"/>
                </a:lnTo>
                <a:lnTo>
                  <a:pt x="270475" y="160096"/>
                </a:lnTo>
                <a:lnTo>
                  <a:pt x="246598" y="122537"/>
                </a:lnTo>
                <a:lnTo>
                  <a:pt x="215263" y="91179"/>
                </a:lnTo>
                <a:lnTo>
                  <a:pt x="177677" y="67255"/>
                </a:lnTo>
                <a:lnTo>
                  <a:pt x="169262" y="64243"/>
                </a:lnTo>
                <a:close/>
              </a:path>
              <a:path w="357504" h="450214">
                <a:moveTo>
                  <a:pt x="112397" y="149430"/>
                </a:moveTo>
                <a:lnTo>
                  <a:pt x="78381" y="154100"/>
                </a:lnTo>
                <a:lnTo>
                  <a:pt x="47443" y="167516"/>
                </a:lnTo>
                <a:lnTo>
                  <a:pt x="21232" y="188783"/>
                </a:lnTo>
                <a:lnTo>
                  <a:pt x="1397" y="217011"/>
                </a:lnTo>
                <a:lnTo>
                  <a:pt x="32830" y="233189"/>
                </a:lnTo>
                <a:lnTo>
                  <a:pt x="46932" y="212955"/>
                </a:lnTo>
                <a:lnTo>
                  <a:pt x="65636" y="197675"/>
                </a:lnTo>
                <a:lnTo>
                  <a:pt x="87829" y="188016"/>
                </a:lnTo>
                <a:lnTo>
                  <a:pt x="112397" y="184648"/>
                </a:lnTo>
                <a:lnTo>
                  <a:pt x="214141" y="184648"/>
                </a:lnTo>
                <a:lnTo>
                  <a:pt x="207075" y="169188"/>
                </a:lnTo>
                <a:lnTo>
                  <a:pt x="197023" y="156092"/>
                </a:lnTo>
                <a:lnTo>
                  <a:pt x="152911" y="156092"/>
                </a:lnTo>
                <a:lnTo>
                  <a:pt x="143151" y="153244"/>
                </a:lnTo>
                <a:lnTo>
                  <a:pt x="133178" y="151155"/>
                </a:lnTo>
                <a:lnTo>
                  <a:pt x="122942" y="149869"/>
                </a:lnTo>
                <a:lnTo>
                  <a:pt x="112397" y="149430"/>
                </a:lnTo>
                <a:close/>
              </a:path>
              <a:path w="357504" h="450214">
                <a:moveTo>
                  <a:pt x="124335" y="0"/>
                </a:moveTo>
                <a:lnTo>
                  <a:pt x="66128" y="7315"/>
                </a:lnTo>
                <a:lnTo>
                  <a:pt x="11874" y="28549"/>
                </a:lnTo>
                <a:lnTo>
                  <a:pt x="0" y="35211"/>
                </a:lnTo>
                <a:lnTo>
                  <a:pt x="16192" y="101365"/>
                </a:lnTo>
                <a:lnTo>
                  <a:pt x="31877" y="101840"/>
                </a:lnTo>
                <a:lnTo>
                  <a:pt x="66336" y="106636"/>
                </a:lnTo>
                <a:lnTo>
                  <a:pt x="98466" y="117722"/>
                </a:lnTo>
                <a:lnTo>
                  <a:pt x="127561" y="134430"/>
                </a:lnTo>
                <a:lnTo>
                  <a:pt x="152911" y="156092"/>
                </a:lnTo>
                <a:lnTo>
                  <a:pt x="197023" y="156092"/>
                </a:lnTo>
                <a:lnTo>
                  <a:pt x="178121" y="131463"/>
                </a:lnTo>
                <a:lnTo>
                  <a:pt x="141546" y="101115"/>
                </a:lnTo>
                <a:lnTo>
                  <a:pt x="98699" y="79519"/>
                </a:lnTo>
                <a:lnTo>
                  <a:pt x="50928" y="68050"/>
                </a:lnTo>
                <a:lnTo>
                  <a:pt x="60223" y="66451"/>
                </a:lnTo>
                <a:lnTo>
                  <a:pt x="69565" y="65254"/>
                </a:lnTo>
                <a:lnTo>
                  <a:pt x="79003" y="64503"/>
                </a:lnTo>
                <a:lnTo>
                  <a:pt x="88584" y="64243"/>
                </a:lnTo>
                <a:lnTo>
                  <a:pt x="169262" y="64243"/>
                </a:lnTo>
                <a:lnTo>
                  <a:pt x="135048" y="51997"/>
                </a:lnTo>
                <a:lnTo>
                  <a:pt x="125709" y="50920"/>
                </a:lnTo>
                <a:lnTo>
                  <a:pt x="47625" y="50920"/>
                </a:lnTo>
                <a:lnTo>
                  <a:pt x="66157" y="44049"/>
                </a:lnTo>
                <a:lnTo>
                  <a:pt x="85242" y="39140"/>
                </a:lnTo>
                <a:lnTo>
                  <a:pt x="104696" y="36194"/>
                </a:lnTo>
                <a:lnTo>
                  <a:pt x="124335" y="35211"/>
                </a:lnTo>
                <a:lnTo>
                  <a:pt x="246172" y="35211"/>
                </a:lnTo>
                <a:lnTo>
                  <a:pt x="214978" y="18292"/>
                </a:lnTo>
                <a:lnTo>
                  <a:pt x="171263" y="4729"/>
                </a:lnTo>
                <a:lnTo>
                  <a:pt x="124335" y="0"/>
                </a:lnTo>
                <a:close/>
              </a:path>
              <a:path w="357504" h="450214">
                <a:moveTo>
                  <a:pt x="88584" y="46637"/>
                </a:moveTo>
                <a:lnTo>
                  <a:pt x="78219" y="46905"/>
                </a:lnTo>
                <a:lnTo>
                  <a:pt x="67914" y="47708"/>
                </a:lnTo>
                <a:lnTo>
                  <a:pt x="57704" y="49046"/>
                </a:lnTo>
                <a:lnTo>
                  <a:pt x="47625" y="50920"/>
                </a:lnTo>
                <a:lnTo>
                  <a:pt x="125709" y="50920"/>
                </a:lnTo>
                <a:lnTo>
                  <a:pt x="88584" y="46637"/>
                </a:lnTo>
                <a:close/>
              </a:path>
            </a:pathLst>
          </a:custGeom>
          <a:solidFill>
            <a:srgbClr val="272424"/>
          </a:solidFill>
        </p:spPr>
        <p:txBody>
          <a:bodyPr wrap="square" lIns="0" tIns="0" rIns="0" bIns="0" rtlCol="0"/>
          <a:lstStyle/>
          <a:p>
            <a:endParaRPr>
              <a:latin typeface="+mn-lt"/>
            </a:endParaRPr>
          </a:p>
        </p:txBody>
      </p:sp>
      <p:sp>
        <p:nvSpPr>
          <p:cNvPr id="42" name="bg object 42"/>
          <p:cNvSpPr/>
          <p:nvPr/>
        </p:nvSpPr>
        <p:spPr>
          <a:xfrm>
            <a:off x="7987182" y="4665738"/>
            <a:ext cx="382270" cy="285115"/>
          </a:xfrm>
          <a:custGeom>
            <a:avLst/>
            <a:gdLst/>
            <a:ahLst/>
            <a:cxnLst/>
            <a:rect l="l" t="t" r="r" b="b"/>
            <a:pathLst>
              <a:path w="382270" h="285114">
                <a:moveTo>
                  <a:pt x="352945" y="46164"/>
                </a:moveTo>
                <a:lnTo>
                  <a:pt x="349135" y="7620"/>
                </a:lnTo>
                <a:lnTo>
                  <a:pt x="346278" y="3340"/>
                </a:lnTo>
                <a:lnTo>
                  <a:pt x="343420" y="3340"/>
                </a:lnTo>
                <a:lnTo>
                  <a:pt x="341007" y="3810"/>
                </a:lnTo>
                <a:lnTo>
                  <a:pt x="338658" y="5715"/>
                </a:lnTo>
                <a:lnTo>
                  <a:pt x="338658" y="8089"/>
                </a:lnTo>
                <a:lnTo>
                  <a:pt x="327317" y="54673"/>
                </a:lnTo>
                <a:lnTo>
                  <a:pt x="306133" y="96431"/>
                </a:lnTo>
                <a:lnTo>
                  <a:pt x="276466" y="132067"/>
                </a:lnTo>
                <a:lnTo>
                  <a:pt x="239661" y="160235"/>
                </a:lnTo>
                <a:lnTo>
                  <a:pt x="197053" y="179641"/>
                </a:lnTo>
                <a:lnTo>
                  <a:pt x="149987" y="188937"/>
                </a:lnTo>
                <a:lnTo>
                  <a:pt x="149542" y="189407"/>
                </a:lnTo>
                <a:lnTo>
                  <a:pt x="143827" y="189407"/>
                </a:lnTo>
                <a:lnTo>
                  <a:pt x="140970" y="189890"/>
                </a:lnTo>
                <a:lnTo>
                  <a:pt x="132842" y="189890"/>
                </a:lnTo>
                <a:lnTo>
                  <a:pt x="104165" y="187934"/>
                </a:lnTo>
                <a:lnTo>
                  <a:pt x="76238" y="182092"/>
                </a:lnTo>
                <a:lnTo>
                  <a:pt x="49466" y="172415"/>
                </a:lnTo>
                <a:lnTo>
                  <a:pt x="22352" y="158000"/>
                </a:lnTo>
                <a:lnTo>
                  <a:pt x="20002" y="158000"/>
                </a:lnTo>
                <a:lnTo>
                  <a:pt x="19050" y="158483"/>
                </a:lnTo>
                <a:lnTo>
                  <a:pt x="17589" y="159423"/>
                </a:lnTo>
                <a:lnTo>
                  <a:pt x="17145" y="160375"/>
                </a:lnTo>
                <a:lnTo>
                  <a:pt x="14732" y="162280"/>
                </a:lnTo>
                <a:lnTo>
                  <a:pt x="14732" y="165620"/>
                </a:lnTo>
                <a:lnTo>
                  <a:pt x="46786" y="196773"/>
                </a:lnTo>
                <a:lnTo>
                  <a:pt x="82067" y="218440"/>
                </a:lnTo>
                <a:lnTo>
                  <a:pt x="121196" y="231902"/>
                </a:lnTo>
                <a:lnTo>
                  <a:pt x="162877" y="236524"/>
                </a:lnTo>
                <a:lnTo>
                  <a:pt x="206400" y="231470"/>
                </a:lnTo>
                <a:lnTo>
                  <a:pt x="246380" y="217106"/>
                </a:lnTo>
                <a:lnTo>
                  <a:pt x="281673" y="194564"/>
                </a:lnTo>
                <a:lnTo>
                  <a:pt x="311124" y="165049"/>
                </a:lnTo>
                <a:lnTo>
                  <a:pt x="333590" y="129692"/>
                </a:lnTo>
                <a:lnTo>
                  <a:pt x="347916" y="89674"/>
                </a:lnTo>
                <a:lnTo>
                  <a:pt x="352945" y="46164"/>
                </a:lnTo>
                <a:close/>
              </a:path>
              <a:path w="382270" h="285114">
                <a:moveTo>
                  <a:pt x="382028" y="81851"/>
                </a:moveTo>
                <a:lnTo>
                  <a:pt x="378079" y="41884"/>
                </a:lnTo>
                <a:lnTo>
                  <a:pt x="366280" y="3340"/>
                </a:lnTo>
                <a:lnTo>
                  <a:pt x="363423" y="0"/>
                </a:lnTo>
                <a:lnTo>
                  <a:pt x="360121" y="0"/>
                </a:lnTo>
                <a:lnTo>
                  <a:pt x="359613" y="482"/>
                </a:lnTo>
                <a:lnTo>
                  <a:pt x="357263" y="952"/>
                </a:lnTo>
                <a:lnTo>
                  <a:pt x="355358" y="3810"/>
                </a:lnTo>
                <a:lnTo>
                  <a:pt x="355803" y="6667"/>
                </a:lnTo>
                <a:lnTo>
                  <a:pt x="357682" y="16383"/>
                </a:lnTo>
                <a:lnTo>
                  <a:pt x="359029" y="26238"/>
                </a:lnTo>
                <a:lnTo>
                  <a:pt x="359841" y="36182"/>
                </a:lnTo>
                <a:lnTo>
                  <a:pt x="360121" y="46164"/>
                </a:lnTo>
                <a:lnTo>
                  <a:pt x="354888" y="91427"/>
                </a:lnTo>
                <a:lnTo>
                  <a:pt x="340004" y="132981"/>
                </a:lnTo>
                <a:lnTo>
                  <a:pt x="316674" y="169646"/>
                </a:lnTo>
                <a:lnTo>
                  <a:pt x="286092" y="200240"/>
                </a:lnTo>
                <a:lnTo>
                  <a:pt x="249466" y="223570"/>
                </a:lnTo>
                <a:lnTo>
                  <a:pt x="208000" y="238442"/>
                </a:lnTo>
                <a:lnTo>
                  <a:pt x="162877" y="243662"/>
                </a:lnTo>
                <a:lnTo>
                  <a:pt x="119519" y="238874"/>
                </a:lnTo>
                <a:lnTo>
                  <a:pt x="78879" y="224929"/>
                </a:lnTo>
                <a:lnTo>
                  <a:pt x="42252" y="202514"/>
                </a:lnTo>
                <a:lnTo>
                  <a:pt x="10922" y="172288"/>
                </a:lnTo>
                <a:lnTo>
                  <a:pt x="9969" y="170853"/>
                </a:lnTo>
                <a:lnTo>
                  <a:pt x="8572" y="170383"/>
                </a:lnTo>
                <a:lnTo>
                  <a:pt x="5715" y="170383"/>
                </a:lnTo>
                <a:lnTo>
                  <a:pt x="4762" y="170853"/>
                </a:lnTo>
                <a:lnTo>
                  <a:pt x="3302" y="171805"/>
                </a:lnTo>
                <a:lnTo>
                  <a:pt x="2349" y="172758"/>
                </a:lnTo>
                <a:lnTo>
                  <a:pt x="444" y="174180"/>
                </a:lnTo>
                <a:lnTo>
                  <a:pt x="33858" y="222961"/>
                </a:lnTo>
                <a:lnTo>
                  <a:pt x="75946" y="256222"/>
                </a:lnTo>
                <a:lnTo>
                  <a:pt x="125183" y="277253"/>
                </a:lnTo>
                <a:lnTo>
                  <a:pt x="179070" y="284594"/>
                </a:lnTo>
                <a:lnTo>
                  <a:pt x="225564" y="279234"/>
                </a:lnTo>
                <a:lnTo>
                  <a:pt x="268262" y="263956"/>
                </a:lnTo>
                <a:lnTo>
                  <a:pt x="305955" y="240017"/>
                </a:lnTo>
                <a:lnTo>
                  <a:pt x="337400" y="208597"/>
                </a:lnTo>
                <a:lnTo>
                  <a:pt x="361378" y="170954"/>
                </a:lnTo>
                <a:lnTo>
                  <a:pt x="376656" y="128295"/>
                </a:lnTo>
                <a:lnTo>
                  <a:pt x="382028" y="81851"/>
                </a:lnTo>
                <a:close/>
              </a:path>
            </a:pathLst>
          </a:custGeom>
          <a:solidFill>
            <a:srgbClr val="F4B400"/>
          </a:solidFill>
        </p:spPr>
        <p:txBody>
          <a:bodyPr wrap="square" lIns="0" tIns="0" rIns="0" bIns="0" rtlCol="0"/>
          <a:lstStyle/>
          <a:p>
            <a:endParaRPr>
              <a:latin typeface="+mn-lt"/>
            </a:endParaRPr>
          </a:p>
        </p:txBody>
      </p:sp>
      <p:sp>
        <p:nvSpPr>
          <p:cNvPr id="43" name="bg object 43"/>
          <p:cNvSpPr/>
          <p:nvPr/>
        </p:nvSpPr>
        <p:spPr>
          <a:xfrm>
            <a:off x="7949089" y="4623382"/>
            <a:ext cx="450215" cy="357505"/>
          </a:xfrm>
          <a:custGeom>
            <a:avLst/>
            <a:gdLst/>
            <a:ahLst/>
            <a:cxnLst/>
            <a:rect l="l" t="t" r="r" b="b"/>
            <a:pathLst>
              <a:path w="450215" h="357504">
                <a:moveTo>
                  <a:pt x="57151" y="161326"/>
                </a:moveTo>
                <a:lnTo>
                  <a:pt x="0" y="209391"/>
                </a:lnTo>
                <a:lnTo>
                  <a:pt x="5715" y="221769"/>
                </a:lnTo>
                <a:lnTo>
                  <a:pt x="28324" y="260368"/>
                </a:lnTo>
                <a:lnTo>
                  <a:pt x="57362" y="293401"/>
                </a:lnTo>
                <a:lnTo>
                  <a:pt x="91799" y="320221"/>
                </a:lnTo>
                <a:lnTo>
                  <a:pt x="130600" y="340180"/>
                </a:lnTo>
                <a:lnTo>
                  <a:pt x="172736" y="352631"/>
                </a:lnTo>
                <a:lnTo>
                  <a:pt x="217174" y="356925"/>
                </a:lnTo>
                <a:lnTo>
                  <a:pt x="264102" y="352195"/>
                </a:lnTo>
                <a:lnTo>
                  <a:pt x="307817" y="338632"/>
                </a:lnTo>
                <a:lnTo>
                  <a:pt x="339019" y="321707"/>
                </a:lnTo>
                <a:lnTo>
                  <a:pt x="217174" y="321707"/>
                </a:lnTo>
                <a:lnTo>
                  <a:pt x="164619" y="314479"/>
                </a:lnTo>
                <a:lnTo>
                  <a:pt x="116540" y="293867"/>
                </a:lnTo>
                <a:lnTo>
                  <a:pt x="75439" y="261476"/>
                </a:lnTo>
                <a:lnTo>
                  <a:pt x="43815" y="218914"/>
                </a:lnTo>
                <a:lnTo>
                  <a:pt x="45212" y="217963"/>
                </a:lnTo>
                <a:lnTo>
                  <a:pt x="70377" y="217963"/>
                </a:lnTo>
                <a:lnTo>
                  <a:pt x="58548" y="206536"/>
                </a:lnTo>
                <a:lnTo>
                  <a:pt x="59500" y="206060"/>
                </a:lnTo>
                <a:lnTo>
                  <a:pt x="281899" y="206060"/>
                </a:lnTo>
                <a:lnTo>
                  <a:pt x="286875" y="202254"/>
                </a:lnTo>
                <a:lnTo>
                  <a:pt x="174755" y="202254"/>
                </a:lnTo>
                <a:lnTo>
                  <a:pt x="146440" y="200469"/>
                </a:lnTo>
                <a:lnTo>
                  <a:pt x="118977" y="194403"/>
                </a:lnTo>
                <a:lnTo>
                  <a:pt x="92859" y="184053"/>
                </a:lnTo>
                <a:lnTo>
                  <a:pt x="68581" y="169421"/>
                </a:lnTo>
                <a:lnTo>
                  <a:pt x="57151" y="161326"/>
                </a:lnTo>
                <a:close/>
              </a:path>
              <a:path w="450215" h="357504">
                <a:moveTo>
                  <a:pt x="436784" y="47589"/>
                </a:moveTo>
                <a:lnTo>
                  <a:pt x="399168" y="47589"/>
                </a:lnTo>
                <a:lnTo>
                  <a:pt x="406040" y="66118"/>
                </a:lnTo>
                <a:lnTo>
                  <a:pt x="410940" y="85183"/>
                </a:lnTo>
                <a:lnTo>
                  <a:pt x="413876" y="104605"/>
                </a:lnTo>
                <a:lnTo>
                  <a:pt x="414853" y="124205"/>
                </a:lnTo>
                <a:lnTo>
                  <a:pt x="409628" y="169461"/>
                </a:lnTo>
                <a:lnTo>
                  <a:pt x="394747" y="211020"/>
                </a:lnTo>
                <a:lnTo>
                  <a:pt x="371400" y="247693"/>
                </a:lnTo>
                <a:lnTo>
                  <a:pt x="340779" y="278289"/>
                </a:lnTo>
                <a:lnTo>
                  <a:pt x="304073" y="301616"/>
                </a:lnTo>
                <a:lnTo>
                  <a:pt x="262475" y="316486"/>
                </a:lnTo>
                <a:lnTo>
                  <a:pt x="217174" y="321707"/>
                </a:lnTo>
                <a:lnTo>
                  <a:pt x="339019" y="321707"/>
                </a:lnTo>
                <a:lnTo>
                  <a:pt x="381856" y="288750"/>
                </a:lnTo>
                <a:lnTo>
                  <a:pt x="410304" y="254306"/>
                </a:lnTo>
                <a:lnTo>
                  <a:pt x="431785" y="214775"/>
                </a:lnTo>
                <a:lnTo>
                  <a:pt x="445362" y="171096"/>
                </a:lnTo>
                <a:lnTo>
                  <a:pt x="450097" y="124205"/>
                </a:lnTo>
                <a:lnTo>
                  <a:pt x="448248" y="95014"/>
                </a:lnTo>
                <a:lnTo>
                  <a:pt x="442829" y="66495"/>
                </a:lnTo>
                <a:lnTo>
                  <a:pt x="442690" y="65968"/>
                </a:lnTo>
                <a:lnTo>
                  <a:pt x="436784" y="47589"/>
                </a:lnTo>
                <a:close/>
              </a:path>
              <a:path w="450215" h="357504">
                <a:moveTo>
                  <a:pt x="70377" y="217963"/>
                </a:moveTo>
                <a:lnTo>
                  <a:pt x="45212" y="217963"/>
                </a:lnTo>
                <a:lnTo>
                  <a:pt x="77115" y="248888"/>
                </a:lnTo>
                <a:lnTo>
                  <a:pt x="114691" y="271916"/>
                </a:lnTo>
                <a:lnTo>
                  <a:pt x="156470" y="286288"/>
                </a:lnTo>
                <a:lnTo>
                  <a:pt x="200981" y="291247"/>
                </a:lnTo>
                <a:lnTo>
                  <a:pt x="247285" y="285886"/>
                </a:lnTo>
                <a:lnTo>
                  <a:pt x="281424" y="273641"/>
                </a:lnTo>
                <a:lnTo>
                  <a:pt x="200981" y="273641"/>
                </a:lnTo>
                <a:lnTo>
                  <a:pt x="160375" y="269112"/>
                </a:lnTo>
                <a:lnTo>
                  <a:pt x="122263" y="255972"/>
                </a:lnTo>
                <a:lnTo>
                  <a:pt x="87902" y="234890"/>
                </a:lnTo>
                <a:lnTo>
                  <a:pt x="70377" y="217963"/>
                </a:lnTo>
                <a:close/>
              </a:path>
              <a:path w="450215" h="357504">
                <a:moveTo>
                  <a:pt x="399861" y="51396"/>
                </a:moveTo>
                <a:lnTo>
                  <a:pt x="381960" y="51396"/>
                </a:lnTo>
                <a:lnTo>
                  <a:pt x="383573" y="60474"/>
                </a:lnTo>
                <a:lnTo>
                  <a:pt x="384770" y="69776"/>
                </a:lnTo>
                <a:lnTo>
                  <a:pt x="385514" y="79168"/>
                </a:lnTo>
                <a:lnTo>
                  <a:pt x="385770" y="88517"/>
                </a:lnTo>
                <a:lnTo>
                  <a:pt x="379159" y="137591"/>
                </a:lnTo>
                <a:lnTo>
                  <a:pt x="360510" y="181775"/>
                </a:lnTo>
                <a:lnTo>
                  <a:pt x="331595" y="219270"/>
                </a:lnTo>
                <a:lnTo>
                  <a:pt x="294187" y="248277"/>
                </a:lnTo>
                <a:lnTo>
                  <a:pt x="250058" y="267001"/>
                </a:lnTo>
                <a:lnTo>
                  <a:pt x="200981" y="273641"/>
                </a:lnTo>
                <a:lnTo>
                  <a:pt x="281424" y="273641"/>
                </a:lnTo>
                <a:lnTo>
                  <a:pt x="327447" y="246668"/>
                </a:lnTo>
                <a:lnTo>
                  <a:pt x="358835" y="215259"/>
                </a:lnTo>
                <a:lnTo>
                  <a:pt x="382783" y="177615"/>
                </a:lnTo>
                <a:lnTo>
                  <a:pt x="398057" y="134960"/>
                </a:lnTo>
                <a:lnTo>
                  <a:pt x="403423" y="88517"/>
                </a:lnTo>
                <a:lnTo>
                  <a:pt x="403160" y="78238"/>
                </a:lnTo>
                <a:lnTo>
                  <a:pt x="402367" y="68051"/>
                </a:lnTo>
                <a:lnTo>
                  <a:pt x="401039" y="57864"/>
                </a:lnTo>
                <a:lnTo>
                  <a:pt x="399861" y="51396"/>
                </a:lnTo>
                <a:close/>
              </a:path>
              <a:path w="450215" h="357504">
                <a:moveTo>
                  <a:pt x="281899" y="206060"/>
                </a:moveTo>
                <a:lnTo>
                  <a:pt x="59500" y="206060"/>
                </a:lnTo>
                <a:lnTo>
                  <a:pt x="86438" y="220138"/>
                </a:lnTo>
                <a:lnTo>
                  <a:pt x="114881" y="230155"/>
                </a:lnTo>
                <a:lnTo>
                  <a:pt x="144575" y="235977"/>
                </a:lnTo>
                <a:lnTo>
                  <a:pt x="175263" y="237472"/>
                </a:lnTo>
                <a:lnTo>
                  <a:pt x="182375" y="237472"/>
                </a:lnTo>
                <a:lnTo>
                  <a:pt x="185233" y="236996"/>
                </a:lnTo>
                <a:lnTo>
                  <a:pt x="188090" y="236996"/>
                </a:lnTo>
                <a:lnTo>
                  <a:pt x="188598" y="236520"/>
                </a:lnTo>
                <a:lnTo>
                  <a:pt x="237000" y="226872"/>
                </a:lnTo>
                <a:lnTo>
                  <a:pt x="280767" y="206927"/>
                </a:lnTo>
                <a:lnTo>
                  <a:pt x="281899" y="206060"/>
                </a:lnTo>
                <a:close/>
              </a:path>
              <a:path w="450215" h="357504">
                <a:moveTo>
                  <a:pt x="232922" y="1427"/>
                </a:moveTo>
                <a:lnTo>
                  <a:pt x="216729" y="32832"/>
                </a:lnTo>
                <a:lnTo>
                  <a:pt x="236777" y="47192"/>
                </a:lnTo>
                <a:lnTo>
                  <a:pt x="252092" y="65968"/>
                </a:lnTo>
                <a:lnTo>
                  <a:pt x="261870" y="88045"/>
                </a:lnTo>
                <a:lnTo>
                  <a:pt x="265308" y="112309"/>
                </a:lnTo>
                <a:lnTo>
                  <a:pt x="259022" y="145295"/>
                </a:lnTo>
                <a:lnTo>
                  <a:pt x="241836" y="172748"/>
                </a:lnTo>
                <a:lnTo>
                  <a:pt x="216256" y="192349"/>
                </a:lnTo>
                <a:lnTo>
                  <a:pt x="184788" y="201778"/>
                </a:lnTo>
                <a:lnTo>
                  <a:pt x="176660" y="201778"/>
                </a:lnTo>
                <a:lnTo>
                  <a:pt x="175708" y="202254"/>
                </a:lnTo>
                <a:lnTo>
                  <a:pt x="286875" y="202254"/>
                </a:lnTo>
                <a:lnTo>
                  <a:pt x="318522" y="178044"/>
                </a:lnTo>
                <a:lnTo>
                  <a:pt x="339582" y="152761"/>
                </a:lnTo>
                <a:lnTo>
                  <a:pt x="293883" y="152761"/>
                </a:lnTo>
                <a:lnTo>
                  <a:pt x="296720" y="143028"/>
                </a:lnTo>
                <a:lnTo>
                  <a:pt x="298813" y="133072"/>
                </a:lnTo>
                <a:lnTo>
                  <a:pt x="300108" y="122848"/>
                </a:lnTo>
                <a:lnTo>
                  <a:pt x="300551" y="112309"/>
                </a:lnTo>
                <a:lnTo>
                  <a:pt x="295878" y="78319"/>
                </a:lnTo>
                <a:lnTo>
                  <a:pt x="282453" y="47408"/>
                </a:lnTo>
                <a:lnTo>
                  <a:pt x="261170" y="21227"/>
                </a:lnTo>
                <a:lnTo>
                  <a:pt x="232922" y="1427"/>
                </a:lnTo>
                <a:close/>
              </a:path>
              <a:path w="450215" h="357504">
                <a:moveTo>
                  <a:pt x="414853" y="0"/>
                </a:moveTo>
                <a:lnTo>
                  <a:pt x="348177" y="16178"/>
                </a:lnTo>
                <a:lnTo>
                  <a:pt x="348177" y="31880"/>
                </a:lnTo>
                <a:lnTo>
                  <a:pt x="343373" y="66495"/>
                </a:lnTo>
                <a:lnTo>
                  <a:pt x="332270" y="98568"/>
                </a:lnTo>
                <a:lnTo>
                  <a:pt x="315547" y="127517"/>
                </a:lnTo>
                <a:lnTo>
                  <a:pt x="293883" y="152761"/>
                </a:lnTo>
                <a:lnTo>
                  <a:pt x="339582" y="152761"/>
                </a:lnTo>
                <a:lnTo>
                  <a:pt x="348890" y="141587"/>
                </a:lnTo>
                <a:lnTo>
                  <a:pt x="370494" y="98917"/>
                </a:lnTo>
                <a:lnTo>
                  <a:pt x="381960" y="51396"/>
                </a:lnTo>
                <a:lnTo>
                  <a:pt x="399861" y="51396"/>
                </a:lnTo>
                <a:lnTo>
                  <a:pt x="399168" y="47589"/>
                </a:lnTo>
                <a:lnTo>
                  <a:pt x="436784" y="47589"/>
                </a:lnTo>
                <a:lnTo>
                  <a:pt x="433835" y="38413"/>
                </a:lnTo>
                <a:lnTo>
                  <a:pt x="421521" y="11895"/>
                </a:lnTo>
                <a:lnTo>
                  <a:pt x="414853" y="0"/>
                </a:lnTo>
                <a:close/>
              </a:path>
            </a:pathLst>
          </a:custGeom>
          <a:solidFill>
            <a:srgbClr val="272424"/>
          </a:solidFill>
        </p:spPr>
        <p:txBody>
          <a:bodyPr wrap="square" lIns="0" tIns="0" rIns="0" bIns="0" rtlCol="0"/>
          <a:lstStyle/>
          <a:p>
            <a:endParaRPr>
              <a:latin typeface="+mn-lt"/>
            </a:endParaRPr>
          </a:p>
        </p:txBody>
      </p:sp>
      <p:sp>
        <p:nvSpPr>
          <p:cNvPr id="44" name="bg object 44"/>
          <p:cNvSpPr/>
          <p:nvPr/>
        </p:nvSpPr>
        <p:spPr>
          <a:xfrm>
            <a:off x="8624989" y="204177"/>
            <a:ext cx="382270" cy="285115"/>
          </a:xfrm>
          <a:custGeom>
            <a:avLst/>
            <a:gdLst/>
            <a:ahLst/>
            <a:cxnLst/>
            <a:rect l="l" t="t" r="r" b="b"/>
            <a:pathLst>
              <a:path w="382270" h="285115">
                <a:moveTo>
                  <a:pt x="352945" y="46113"/>
                </a:moveTo>
                <a:lnTo>
                  <a:pt x="349135" y="7607"/>
                </a:lnTo>
                <a:lnTo>
                  <a:pt x="346278" y="3289"/>
                </a:lnTo>
                <a:lnTo>
                  <a:pt x="343928" y="3289"/>
                </a:lnTo>
                <a:lnTo>
                  <a:pt x="341071" y="3797"/>
                </a:lnTo>
                <a:lnTo>
                  <a:pt x="339166" y="5702"/>
                </a:lnTo>
                <a:lnTo>
                  <a:pt x="338658" y="8051"/>
                </a:lnTo>
                <a:lnTo>
                  <a:pt x="327342" y="54622"/>
                </a:lnTo>
                <a:lnTo>
                  <a:pt x="306171" y="96393"/>
                </a:lnTo>
                <a:lnTo>
                  <a:pt x="276504" y="132041"/>
                </a:lnTo>
                <a:lnTo>
                  <a:pt x="239687" y="160223"/>
                </a:lnTo>
                <a:lnTo>
                  <a:pt x="197091" y="179628"/>
                </a:lnTo>
                <a:lnTo>
                  <a:pt x="150050" y="188937"/>
                </a:lnTo>
                <a:lnTo>
                  <a:pt x="149542" y="189369"/>
                </a:lnTo>
                <a:lnTo>
                  <a:pt x="143827" y="189369"/>
                </a:lnTo>
                <a:lnTo>
                  <a:pt x="140970" y="189877"/>
                </a:lnTo>
                <a:lnTo>
                  <a:pt x="132905" y="189877"/>
                </a:lnTo>
                <a:lnTo>
                  <a:pt x="104203" y="187858"/>
                </a:lnTo>
                <a:lnTo>
                  <a:pt x="76250" y="181902"/>
                </a:lnTo>
                <a:lnTo>
                  <a:pt x="49466" y="172186"/>
                </a:lnTo>
                <a:lnTo>
                  <a:pt x="24257" y="158927"/>
                </a:lnTo>
                <a:lnTo>
                  <a:pt x="23304" y="158483"/>
                </a:lnTo>
                <a:lnTo>
                  <a:pt x="22352" y="157975"/>
                </a:lnTo>
                <a:lnTo>
                  <a:pt x="20447" y="157975"/>
                </a:lnTo>
                <a:lnTo>
                  <a:pt x="19050" y="158483"/>
                </a:lnTo>
                <a:lnTo>
                  <a:pt x="17145" y="160375"/>
                </a:lnTo>
                <a:lnTo>
                  <a:pt x="14732" y="162280"/>
                </a:lnTo>
                <a:lnTo>
                  <a:pt x="14732" y="165582"/>
                </a:lnTo>
                <a:lnTo>
                  <a:pt x="16637" y="167487"/>
                </a:lnTo>
                <a:lnTo>
                  <a:pt x="46786" y="196735"/>
                </a:lnTo>
                <a:lnTo>
                  <a:pt x="82067" y="218414"/>
                </a:lnTo>
                <a:lnTo>
                  <a:pt x="121196" y="231889"/>
                </a:lnTo>
                <a:lnTo>
                  <a:pt x="162877" y="236512"/>
                </a:lnTo>
                <a:lnTo>
                  <a:pt x="206400" y="231470"/>
                </a:lnTo>
                <a:lnTo>
                  <a:pt x="246380" y="217093"/>
                </a:lnTo>
                <a:lnTo>
                  <a:pt x="281673" y="194564"/>
                </a:lnTo>
                <a:lnTo>
                  <a:pt x="286334" y="189877"/>
                </a:lnTo>
                <a:lnTo>
                  <a:pt x="311124" y="165036"/>
                </a:lnTo>
                <a:lnTo>
                  <a:pt x="333590" y="129667"/>
                </a:lnTo>
                <a:lnTo>
                  <a:pt x="347916" y="89649"/>
                </a:lnTo>
                <a:lnTo>
                  <a:pt x="352945" y="46113"/>
                </a:lnTo>
                <a:close/>
              </a:path>
              <a:path w="382270" h="285115">
                <a:moveTo>
                  <a:pt x="382028" y="81838"/>
                </a:moveTo>
                <a:lnTo>
                  <a:pt x="378079" y="41846"/>
                </a:lnTo>
                <a:lnTo>
                  <a:pt x="366280" y="3289"/>
                </a:lnTo>
                <a:lnTo>
                  <a:pt x="363423" y="0"/>
                </a:lnTo>
                <a:lnTo>
                  <a:pt x="360121" y="0"/>
                </a:lnTo>
                <a:lnTo>
                  <a:pt x="359613" y="444"/>
                </a:lnTo>
                <a:lnTo>
                  <a:pt x="357263" y="939"/>
                </a:lnTo>
                <a:lnTo>
                  <a:pt x="355803" y="3797"/>
                </a:lnTo>
                <a:lnTo>
                  <a:pt x="357898" y="16357"/>
                </a:lnTo>
                <a:lnTo>
                  <a:pt x="359092" y="26200"/>
                </a:lnTo>
                <a:lnTo>
                  <a:pt x="359854" y="36131"/>
                </a:lnTo>
                <a:lnTo>
                  <a:pt x="360121" y="46113"/>
                </a:lnTo>
                <a:lnTo>
                  <a:pt x="354888" y="91351"/>
                </a:lnTo>
                <a:lnTo>
                  <a:pt x="340004" y="132854"/>
                </a:lnTo>
                <a:lnTo>
                  <a:pt x="316674" y="169443"/>
                </a:lnTo>
                <a:lnTo>
                  <a:pt x="286092" y="199936"/>
                </a:lnTo>
                <a:lnTo>
                  <a:pt x="249466" y="223177"/>
                </a:lnTo>
                <a:lnTo>
                  <a:pt x="208000" y="237985"/>
                </a:lnTo>
                <a:lnTo>
                  <a:pt x="162877" y="243179"/>
                </a:lnTo>
                <a:lnTo>
                  <a:pt x="119773" y="238455"/>
                </a:lnTo>
                <a:lnTo>
                  <a:pt x="79273" y="224675"/>
                </a:lnTo>
                <a:lnTo>
                  <a:pt x="42710" y="202412"/>
                </a:lnTo>
                <a:lnTo>
                  <a:pt x="9969" y="170853"/>
                </a:lnTo>
                <a:lnTo>
                  <a:pt x="8572" y="170345"/>
                </a:lnTo>
                <a:lnTo>
                  <a:pt x="5715" y="170345"/>
                </a:lnTo>
                <a:lnTo>
                  <a:pt x="4762" y="170853"/>
                </a:lnTo>
                <a:lnTo>
                  <a:pt x="3810" y="171805"/>
                </a:lnTo>
                <a:lnTo>
                  <a:pt x="2857" y="172250"/>
                </a:lnTo>
                <a:lnTo>
                  <a:pt x="444" y="174155"/>
                </a:lnTo>
                <a:lnTo>
                  <a:pt x="0" y="176999"/>
                </a:lnTo>
                <a:lnTo>
                  <a:pt x="33858" y="222923"/>
                </a:lnTo>
                <a:lnTo>
                  <a:pt x="75946" y="256184"/>
                </a:lnTo>
                <a:lnTo>
                  <a:pt x="125183" y="277202"/>
                </a:lnTo>
                <a:lnTo>
                  <a:pt x="179070" y="284543"/>
                </a:lnTo>
                <a:lnTo>
                  <a:pt x="225564" y="279184"/>
                </a:lnTo>
                <a:lnTo>
                  <a:pt x="268262" y="263918"/>
                </a:lnTo>
                <a:lnTo>
                  <a:pt x="305955" y="239979"/>
                </a:lnTo>
                <a:lnTo>
                  <a:pt x="337400" y="208572"/>
                </a:lnTo>
                <a:lnTo>
                  <a:pt x="361378" y="170942"/>
                </a:lnTo>
                <a:lnTo>
                  <a:pt x="376656" y="128282"/>
                </a:lnTo>
                <a:lnTo>
                  <a:pt x="382028" y="81838"/>
                </a:lnTo>
                <a:close/>
              </a:path>
            </a:pathLst>
          </a:custGeom>
          <a:solidFill>
            <a:srgbClr val="F4B400"/>
          </a:solidFill>
        </p:spPr>
        <p:txBody>
          <a:bodyPr wrap="square" lIns="0" tIns="0" rIns="0" bIns="0" rtlCol="0"/>
          <a:lstStyle/>
          <a:p>
            <a:endParaRPr>
              <a:latin typeface="+mn-lt"/>
            </a:endParaRPr>
          </a:p>
        </p:txBody>
      </p:sp>
      <p:sp>
        <p:nvSpPr>
          <p:cNvPr id="45" name="bg object 45"/>
          <p:cNvSpPr/>
          <p:nvPr/>
        </p:nvSpPr>
        <p:spPr>
          <a:xfrm>
            <a:off x="8586896" y="161785"/>
            <a:ext cx="450215" cy="357505"/>
          </a:xfrm>
          <a:custGeom>
            <a:avLst/>
            <a:gdLst/>
            <a:ahLst/>
            <a:cxnLst/>
            <a:rect l="l" t="t" r="r" b="b"/>
            <a:pathLst>
              <a:path w="450215" h="357505">
                <a:moveTo>
                  <a:pt x="57595" y="161339"/>
                </a:moveTo>
                <a:lnTo>
                  <a:pt x="0" y="209429"/>
                </a:lnTo>
                <a:lnTo>
                  <a:pt x="5715" y="221801"/>
                </a:lnTo>
                <a:lnTo>
                  <a:pt x="28324" y="260383"/>
                </a:lnTo>
                <a:lnTo>
                  <a:pt x="57362" y="293409"/>
                </a:lnTo>
                <a:lnTo>
                  <a:pt x="91799" y="320227"/>
                </a:lnTo>
                <a:lnTo>
                  <a:pt x="130600" y="340188"/>
                </a:lnTo>
                <a:lnTo>
                  <a:pt x="172736" y="352642"/>
                </a:lnTo>
                <a:lnTo>
                  <a:pt x="217174" y="356937"/>
                </a:lnTo>
                <a:lnTo>
                  <a:pt x="264102" y="352208"/>
                </a:lnTo>
                <a:lnTo>
                  <a:pt x="307817" y="338643"/>
                </a:lnTo>
                <a:lnTo>
                  <a:pt x="339002" y="321726"/>
                </a:lnTo>
                <a:lnTo>
                  <a:pt x="217174" y="321726"/>
                </a:lnTo>
                <a:lnTo>
                  <a:pt x="164626" y="314499"/>
                </a:lnTo>
                <a:lnTo>
                  <a:pt x="116596" y="293890"/>
                </a:lnTo>
                <a:lnTo>
                  <a:pt x="75627" y="261503"/>
                </a:lnTo>
                <a:lnTo>
                  <a:pt x="44260" y="218946"/>
                </a:lnTo>
                <a:lnTo>
                  <a:pt x="45212" y="217994"/>
                </a:lnTo>
                <a:lnTo>
                  <a:pt x="70409" y="217994"/>
                </a:lnTo>
                <a:lnTo>
                  <a:pt x="58548" y="206574"/>
                </a:lnTo>
                <a:lnTo>
                  <a:pt x="59500" y="206067"/>
                </a:lnTo>
                <a:lnTo>
                  <a:pt x="281883" y="206067"/>
                </a:lnTo>
                <a:lnTo>
                  <a:pt x="286852" y="202260"/>
                </a:lnTo>
                <a:lnTo>
                  <a:pt x="175263" y="202260"/>
                </a:lnTo>
                <a:lnTo>
                  <a:pt x="146726" y="200489"/>
                </a:lnTo>
                <a:lnTo>
                  <a:pt x="119231" y="194417"/>
                </a:lnTo>
                <a:lnTo>
                  <a:pt x="93081" y="184051"/>
                </a:lnTo>
                <a:lnTo>
                  <a:pt x="68581" y="169396"/>
                </a:lnTo>
                <a:lnTo>
                  <a:pt x="57595" y="161339"/>
                </a:lnTo>
                <a:close/>
              </a:path>
              <a:path w="450215" h="357505">
                <a:moveTo>
                  <a:pt x="436954" y="47583"/>
                </a:moveTo>
                <a:lnTo>
                  <a:pt x="399613" y="47583"/>
                </a:lnTo>
                <a:lnTo>
                  <a:pt x="406227" y="66124"/>
                </a:lnTo>
                <a:lnTo>
                  <a:pt x="410996" y="85189"/>
                </a:lnTo>
                <a:lnTo>
                  <a:pt x="413883" y="104611"/>
                </a:lnTo>
                <a:lnTo>
                  <a:pt x="414853" y="124224"/>
                </a:lnTo>
                <a:lnTo>
                  <a:pt x="409628" y="169484"/>
                </a:lnTo>
                <a:lnTo>
                  <a:pt x="394747" y="211045"/>
                </a:lnTo>
                <a:lnTo>
                  <a:pt x="371400" y="247718"/>
                </a:lnTo>
                <a:lnTo>
                  <a:pt x="340779" y="278312"/>
                </a:lnTo>
                <a:lnTo>
                  <a:pt x="304073" y="301637"/>
                </a:lnTo>
                <a:lnTo>
                  <a:pt x="262475" y="316505"/>
                </a:lnTo>
                <a:lnTo>
                  <a:pt x="217174" y="321726"/>
                </a:lnTo>
                <a:lnTo>
                  <a:pt x="339002" y="321726"/>
                </a:lnTo>
                <a:lnTo>
                  <a:pt x="381856" y="288759"/>
                </a:lnTo>
                <a:lnTo>
                  <a:pt x="410304" y="254314"/>
                </a:lnTo>
                <a:lnTo>
                  <a:pt x="431785" y="214785"/>
                </a:lnTo>
                <a:lnTo>
                  <a:pt x="445362" y="171109"/>
                </a:lnTo>
                <a:lnTo>
                  <a:pt x="450097" y="124224"/>
                </a:lnTo>
                <a:lnTo>
                  <a:pt x="448311" y="95034"/>
                </a:lnTo>
                <a:lnTo>
                  <a:pt x="442995" y="66517"/>
                </a:lnTo>
                <a:lnTo>
                  <a:pt x="442848" y="65966"/>
                </a:lnTo>
                <a:lnTo>
                  <a:pt x="436954" y="47583"/>
                </a:lnTo>
                <a:close/>
              </a:path>
              <a:path w="450215" h="357505">
                <a:moveTo>
                  <a:pt x="70409" y="217994"/>
                </a:moveTo>
                <a:lnTo>
                  <a:pt x="45212" y="217994"/>
                </a:lnTo>
                <a:lnTo>
                  <a:pt x="77115" y="248903"/>
                </a:lnTo>
                <a:lnTo>
                  <a:pt x="114691" y="271930"/>
                </a:lnTo>
                <a:lnTo>
                  <a:pt x="156470" y="286309"/>
                </a:lnTo>
                <a:lnTo>
                  <a:pt x="200981" y="291273"/>
                </a:lnTo>
                <a:lnTo>
                  <a:pt x="247285" y="285910"/>
                </a:lnTo>
                <a:lnTo>
                  <a:pt x="282740" y="273191"/>
                </a:lnTo>
                <a:lnTo>
                  <a:pt x="200981" y="273191"/>
                </a:lnTo>
                <a:lnTo>
                  <a:pt x="160375" y="268733"/>
                </a:lnTo>
                <a:lnTo>
                  <a:pt x="122263" y="255752"/>
                </a:lnTo>
                <a:lnTo>
                  <a:pt x="87902" y="234836"/>
                </a:lnTo>
                <a:lnTo>
                  <a:pt x="70409" y="217994"/>
                </a:lnTo>
                <a:close/>
              </a:path>
              <a:path w="450215" h="357505">
                <a:moveTo>
                  <a:pt x="400151" y="50945"/>
                </a:moveTo>
                <a:lnTo>
                  <a:pt x="382023" y="50945"/>
                </a:lnTo>
                <a:lnTo>
                  <a:pt x="383610" y="60293"/>
                </a:lnTo>
                <a:lnTo>
                  <a:pt x="384809" y="69725"/>
                </a:lnTo>
                <a:lnTo>
                  <a:pt x="385568" y="79156"/>
                </a:lnTo>
                <a:lnTo>
                  <a:pt x="385833" y="88504"/>
                </a:lnTo>
                <a:lnTo>
                  <a:pt x="379218" y="137564"/>
                </a:lnTo>
                <a:lnTo>
                  <a:pt x="360557" y="181671"/>
                </a:lnTo>
                <a:lnTo>
                  <a:pt x="331627" y="219057"/>
                </a:lnTo>
                <a:lnTo>
                  <a:pt x="294203" y="247952"/>
                </a:lnTo>
                <a:lnTo>
                  <a:pt x="250063" y="266586"/>
                </a:lnTo>
                <a:lnTo>
                  <a:pt x="200981" y="273191"/>
                </a:lnTo>
                <a:lnTo>
                  <a:pt x="282740" y="273191"/>
                </a:lnTo>
                <a:lnTo>
                  <a:pt x="327447" y="246685"/>
                </a:lnTo>
                <a:lnTo>
                  <a:pt x="358835" y="215270"/>
                </a:lnTo>
                <a:lnTo>
                  <a:pt x="382783" y="177618"/>
                </a:lnTo>
                <a:lnTo>
                  <a:pt x="398057" y="134955"/>
                </a:lnTo>
                <a:lnTo>
                  <a:pt x="403423" y="88504"/>
                </a:lnTo>
                <a:lnTo>
                  <a:pt x="403167" y="78176"/>
                </a:lnTo>
                <a:lnTo>
                  <a:pt x="402423" y="67877"/>
                </a:lnTo>
                <a:lnTo>
                  <a:pt x="401226" y="57662"/>
                </a:lnTo>
                <a:lnTo>
                  <a:pt x="400151" y="50945"/>
                </a:lnTo>
                <a:close/>
              </a:path>
              <a:path w="450215" h="357505">
                <a:moveTo>
                  <a:pt x="281883" y="206067"/>
                </a:moveTo>
                <a:lnTo>
                  <a:pt x="59500" y="206067"/>
                </a:lnTo>
                <a:lnTo>
                  <a:pt x="86509" y="220154"/>
                </a:lnTo>
                <a:lnTo>
                  <a:pt x="115072" y="230168"/>
                </a:lnTo>
                <a:lnTo>
                  <a:pt x="144789" y="235982"/>
                </a:lnTo>
                <a:lnTo>
                  <a:pt x="175263" y="237472"/>
                </a:lnTo>
                <a:lnTo>
                  <a:pt x="182439" y="237472"/>
                </a:lnTo>
                <a:lnTo>
                  <a:pt x="185296" y="237028"/>
                </a:lnTo>
                <a:lnTo>
                  <a:pt x="188154" y="237028"/>
                </a:lnTo>
                <a:lnTo>
                  <a:pt x="188598" y="236520"/>
                </a:lnTo>
                <a:lnTo>
                  <a:pt x="237001" y="226880"/>
                </a:lnTo>
                <a:lnTo>
                  <a:pt x="280769" y="206920"/>
                </a:lnTo>
                <a:lnTo>
                  <a:pt x="281883" y="206067"/>
                </a:lnTo>
                <a:close/>
              </a:path>
              <a:path w="450215" h="357505">
                <a:moveTo>
                  <a:pt x="232922" y="1459"/>
                </a:moveTo>
                <a:lnTo>
                  <a:pt x="216729" y="32864"/>
                </a:lnTo>
                <a:lnTo>
                  <a:pt x="236964" y="47202"/>
                </a:lnTo>
                <a:lnTo>
                  <a:pt x="252258" y="65966"/>
                </a:lnTo>
                <a:lnTo>
                  <a:pt x="261932" y="88036"/>
                </a:lnTo>
                <a:lnTo>
                  <a:pt x="265308" y="112296"/>
                </a:lnTo>
                <a:lnTo>
                  <a:pt x="259094" y="145287"/>
                </a:lnTo>
                <a:lnTo>
                  <a:pt x="242027" y="172758"/>
                </a:lnTo>
                <a:lnTo>
                  <a:pt x="216470" y="192379"/>
                </a:lnTo>
                <a:lnTo>
                  <a:pt x="184788" y="201816"/>
                </a:lnTo>
                <a:lnTo>
                  <a:pt x="177168" y="201816"/>
                </a:lnTo>
                <a:lnTo>
                  <a:pt x="176216" y="202260"/>
                </a:lnTo>
                <a:lnTo>
                  <a:pt x="286852" y="202260"/>
                </a:lnTo>
                <a:lnTo>
                  <a:pt x="318530" y="177993"/>
                </a:lnTo>
                <a:lnTo>
                  <a:pt x="339496" y="152774"/>
                </a:lnTo>
                <a:lnTo>
                  <a:pt x="293883" y="152774"/>
                </a:lnTo>
                <a:lnTo>
                  <a:pt x="296720" y="143023"/>
                </a:lnTo>
                <a:lnTo>
                  <a:pt x="298813" y="133058"/>
                </a:lnTo>
                <a:lnTo>
                  <a:pt x="300108" y="122832"/>
                </a:lnTo>
                <a:lnTo>
                  <a:pt x="300551" y="112296"/>
                </a:lnTo>
                <a:lnTo>
                  <a:pt x="295878" y="78312"/>
                </a:lnTo>
                <a:lnTo>
                  <a:pt x="282453" y="47408"/>
                </a:lnTo>
                <a:lnTo>
                  <a:pt x="261170" y="21239"/>
                </a:lnTo>
                <a:lnTo>
                  <a:pt x="232922" y="1459"/>
                </a:lnTo>
                <a:close/>
              </a:path>
              <a:path w="450215" h="357505">
                <a:moveTo>
                  <a:pt x="414853" y="0"/>
                </a:moveTo>
                <a:lnTo>
                  <a:pt x="348621" y="16178"/>
                </a:lnTo>
                <a:lnTo>
                  <a:pt x="348177" y="31912"/>
                </a:lnTo>
                <a:lnTo>
                  <a:pt x="343373" y="66517"/>
                </a:lnTo>
                <a:lnTo>
                  <a:pt x="332270" y="98576"/>
                </a:lnTo>
                <a:lnTo>
                  <a:pt x="315547" y="127519"/>
                </a:lnTo>
                <a:lnTo>
                  <a:pt x="293883" y="152774"/>
                </a:lnTo>
                <a:lnTo>
                  <a:pt x="339496" y="152774"/>
                </a:lnTo>
                <a:lnTo>
                  <a:pt x="348908" y="141452"/>
                </a:lnTo>
                <a:lnTo>
                  <a:pt x="370531" y="98652"/>
                </a:lnTo>
                <a:lnTo>
                  <a:pt x="382023" y="50945"/>
                </a:lnTo>
                <a:lnTo>
                  <a:pt x="400151" y="50945"/>
                </a:lnTo>
                <a:lnTo>
                  <a:pt x="399613" y="47583"/>
                </a:lnTo>
                <a:lnTo>
                  <a:pt x="436954" y="47583"/>
                </a:lnTo>
                <a:lnTo>
                  <a:pt x="434023" y="38440"/>
                </a:lnTo>
                <a:lnTo>
                  <a:pt x="421521" y="11927"/>
                </a:lnTo>
                <a:lnTo>
                  <a:pt x="414853" y="0"/>
                </a:lnTo>
                <a:close/>
              </a:path>
            </a:pathLst>
          </a:custGeom>
          <a:solidFill>
            <a:srgbClr val="272424"/>
          </a:solidFill>
        </p:spPr>
        <p:txBody>
          <a:bodyPr wrap="square" lIns="0" tIns="0" rIns="0" bIns="0" rtlCol="0"/>
          <a:lstStyle/>
          <a:p>
            <a:endParaRPr>
              <a:latin typeface="+mn-lt"/>
            </a:endParaRPr>
          </a:p>
        </p:txBody>
      </p:sp>
      <p:sp>
        <p:nvSpPr>
          <p:cNvPr id="46" name="bg object 46"/>
          <p:cNvSpPr/>
          <p:nvPr/>
        </p:nvSpPr>
        <p:spPr>
          <a:xfrm>
            <a:off x="8025726" y="154177"/>
            <a:ext cx="285750" cy="381000"/>
          </a:xfrm>
          <a:custGeom>
            <a:avLst/>
            <a:gdLst/>
            <a:ahLst/>
            <a:cxnLst/>
            <a:rect l="l" t="t" r="r" b="b"/>
            <a:pathLst>
              <a:path w="285750" h="381000">
                <a:moveTo>
                  <a:pt x="281508" y="342658"/>
                </a:moveTo>
                <a:lnTo>
                  <a:pt x="281063" y="339813"/>
                </a:lnTo>
                <a:lnTo>
                  <a:pt x="279158" y="337908"/>
                </a:lnTo>
                <a:lnTo>
                  <a:pt x="276745" y="337400"/>
                </a:lnTo>
                <a:lnTo>
                  <a:pt x="230124" y="326250"/>
                </a:lnTo>
                <a:lnTo>
                  <a:pt x="188315" y="305155"/>
                </a:lnTo>
                <a:lnTo>
                  <a:pt x="152615" y="275488"/>
                </a:lnTo>
                <a:lnTo>
                  <a:pt x="124333" y="238645"/>
                </a:lnTo>
                <a:lnTo>
                  <a:pt x="104775" y="196011"/>
                </a:lnTo>
                <a:lnTo>
                  <a:pt x="95250" y="148971"/>
                </a:lnTo>
                <a:lnTo>
                  <a:pt x="95250" y="143256"/>
                </a:lnTo>
                <a:lnTo>
                  <a:pt x="94805" y="139890"/>
                </a:lnTo>
                <a:lnTo>
                  <a:pt x="94805" y="136601"/>
                </a:lnTo>
                <a:lnTo>
                  <a:pt x="96291" y="106362"/>
                </a:lnTo>
                <a:lnTo>
                  <a:pt x="102069" y="77381"/>
                </a:lnTo>
                <a:lnTo>
                  <a:pt x="111950" y="49580"/>
                </a:lnTo>
                <a:lnTo>
                  <a:pt x="126746" y="21450"/>
                </a:lnTo>
                <a:lnTo>
                  <a:pt x="126746" y="19037"/>
                </a:lnTo>
                <a:lnTo>
                  <a:pt x="125285" y="17132"/>
                </a:lnTo>
                <a:lnTo>
                  <a:pt x="123380" y="15227"/>
                </a:lnTo>
                <a:lnTo>
                  <a:pt x="121983" y="14274"/>
                </a:lnTo>
                <a:lnTo>
                  <a:pt x="119126" y="14274"/>
                </a:lnTo>
                <a:lnTo>
                  <a:pt x="87706" y="45847"/>
                </a:lnTo>
                <a:lnTo>
                  <a:pt x="66167" y="81102"/>
                </a:lnTo>
                <a:lnTo>
                  <a:pt x="52755" y="120167"/>
                </a:lnTo>
                <a:lnTo>
                  <a:pt x="48133" y="161785"/>
                </a:lnTo>
                <a:lnTo>
                  <a:pt x="53162" y="205282"/>
                </a:lnTo>
                <a:lnTo>
                  <a:pt x="67500" y="245237"/>
                </a:lnTo>
                <a:lnTo>
                  <a:pt x="89979" y="280492"/>
                </a:lnTo>
                <a:lnTo>
                  <a:pt x="119481" y="309918"/>
                </a:lnTo>
                <a:lnTo>
                  <a:pt x="154851" y="332346"/>
                </a:lnTo>
                <a:lnTo>
                  <a:pt x="194957" y="346646"/>
                </a:lnTo>
                <a:lnTo>
                  <a:pt x="238633" y="351675"/>
                </a:lnTo>
                <a:lnTo>
                  <a:pt x="248297" y="351472"/>
                </a:lnTo>
                <a:lnTo>
                  <a:pt x="257949" y="350837"/>
                </a:lnTo>
                <a:lnTo>
                  <a:pt x="267589" y="349669"/>
                </a:lnTo>
                <a:lnTo>
                  <a:pt x="279603" y="347421"/>
                </a:lnTo>
                <a:lnTo>
                  <a:pt x="281508" y="345008"/>
                </a:lnTo>
                <a:lnTo>
                  <a:pt x="281508" y="342658"/>
                </a:lnTo>
                <a:close/>
              </a:path>
              <a:path w="285750" h="381000">
                <a:moveTo>
                  <a:pt x="285318" y="361188"/>
                </a:moveTo>
                <a:lnTo>
                  <a:pt x="284365" y="358838"/>
                </a:lnTo>
                <a:lnTo>
                  <a:pt x="283921" y="356425"/>
                </a:lnTo>
                <a:lnTo>
                  <a:pt x="281508" y="355028"/>
                </a:lnTo>
                <a:lnTo>
                  <a:pt x="278206" y="355028"/>
                </a:lnTo>
                <a:lnTo>
                  <a:pt x="268389" y="356831"/>
                </a:lnTo>
                <a:lnTo>
                  <a:pt x="258419" y="358013"/>
                </a:lnTo>
                <a:lnTo>
                  <a:pt x="248450" y="358648"/>
                </a:lnTo>
                <a:lnTo>
                  <a:pt x="238633" y="358838"/>
                </a:lnTo>
                <a:lnTo>
                  <a:pt x="193357" y="353618"/>
                </a:lnTo>
                <a:lnTo>
                  <a:pt x="151765" y="338759"/>
                </a:lnTo>
                <a:lnTo>
                  <a:pt x="115062" y="315468"/>
                </a:lnTo>
                <a:lnTo>
                  <a:pt x="84429" y="284911"/>
                </a:lnTo>
                <a:lnTo>
                  <a:pt x="61074" y="248323"/>
                </a:lnTo>
                <a:lnTo>
                  <a:pt x="46189" y="206883"/>
                </a:lnTo>
                <a:lnTo>
                  <a:pt x="40957" y="161785"/>
                </a:lnTo>
                <a:lnTo>
                  <a:pt x="45770" y="118757"/>
                </a:lnTo>
                <a:lnTo>
                  <a:pt x="59728" y="78295"/>
                </a:lnTo>
                <a:lnTo>
                  <a:pt x="82194" y="41757"/>
                </a:lnTo>
                <a:lnTo>
                  <a:pt x="112458" y="10464"/>
                </a:lnTo>
                <a:lnTo>
                  <a:pt x="114808" y="8559"/>
                </a:lnTo>
                <a:lnTo>
                  <a:pt x="114808" y="5270"/>
                </a:lnTo>
                <a:lnTo>
                  <a:pt x="112903" y="2857"/>
                </a:lnTo>
                <a:lnTo>
                  <a:pt x="111950" y="1905"/>
                </a:lnTo>
                <a:lnTo>
                  <a:pt x="110998" y="508"/>
                </a:lnTo>
                <a:lnTo>
                  <a:pt x="109601" y="0"/>
                </a:lnTo>
                <a:lnTo>
                  <a:pt x="106235" y="0"/>
                </a:lnTo>
                <a:lnTo>
                  <a:pt x="61506" y="32918"/>
                </a:lnTo>
                <a:lnTo>
                  <a:pt x="28359" y="75018"/>
                </a:lnTo>
                <a:lnTo>
                  <a:pt x="7340" y="124358"/>
                </a:lnTo>
                <a:lnTo>
                  <a:pt x="0" y="178473"/>
                </a:lnTo>
                <a:lnTo>
                  <a:pt x="5372" y="224726"/>
                </a:lnTo>
                <a:lnTo>
                  <a:pt x="20650" y="267258"/>
                </a:lnTo>
                <a:lnTo>
                  <a:pt x="44627" y="304825"/>
                </a:lnTo>
                <a:lnTo>
                  <a:pt x="76073" y="336181"/>
                </a:lnTo>
                <a:lnTo>
                  <a:pt x="113753" y="360108"/>
                </a:lnTo>
                <a:lnTo>
                  <a:pt x="156464" y="375373"/>
                </a:lnTo>
                <a:lnTo>
                  <a:pt x="202946" y="380733"/>
                </a:lnTo>
                <a:lnTo>
                  <a:pt x="223113" y="379742"/>
                </a:lnTo>
                <a:lnTo>
                  <a:pt x="242938" y="376783"/>
                </a:lnTo>
                <a:lnTo>
                  <a:pt x="262407" y="371868"/>
                </a:lnTo>
                <a:lnTo>
                  <a:pt x="281508" y="364998"/>
                </a:lnTo>
                <a:lnTo>
                  <a:pt x="283921" y="364045"/>
                </a:lnTo>
                <a:lnTo>
                  <a:pt x="285318" y="361188"/>
                </a:lnTo>
                <a:close/>
              </a:path>
            </a:pathLst>
          </a:custGeom>
          <a:solidFill>
            <a:srgbClr val="F4B400"/>
          </a:solidFill>
        </p:spPr>
        <p:txBody>
          <a:bodyPr wrap="square" lIns="0" tIns="0" rIns="0" bIns="0" rtlCol="0"/>
          <a:lstStyle/>
          <a:p>
            <a:endParaRPr>
              <a:latin typeface="+mn-lt"/>
            </a:endParaRPr>
          </a:p>
        </p:txBody>
      </p:sp>
      <p:sp>
        <p:nvSpPr>
          <p:cNvPr id="47" name="bg object 47"/>
          <p:cNvSpPr/>
          <p:nvPr/>
        </p:nvSpPr>
        <p:spPr>
          <a:xfrm>
            <a:off x="7995762" y="115597"/>
            <a:ext cx="357505" cy="450215"/>
          </a:xfrm>
          <a:custGeom>
            <a:avLst/>
            <a:gdLst/>
            <a:ahLst/>
            <a:cxnLst/>
            <a:rect l="l" t="t" r="r" b="b"/>
            <a:pathLst>
              <a:path w="357504" h="450215">
                <a:moveTo>
                  <a:pt x="147640" y="0"/>
                </a:moveTo>
                <a:lnTo>
                  <a:pt x="96618" y="28325"/>
                </a:lnTo>
                <a:lnTo>
                  <a:pt x="63557" y="57356"/>
                </a:lnTo>
                <a:lnTo>
                  <a:pt x="36719" y="91772"/>
                </a:lnTo>
                <a:lnTo>
                  <a:pt x="16750" y="130544"/>
                </a:lnTo>
                <a:lnTo>
                  <a:pt x="4295" y="172645"/>
                </a:lnTo>
                <a:lnTo>
                  <a:pt x="0" y="217043"/>
                </a:lnTo>
                <a:lnTo>
                  <a:pt x="4731" y="263801"/>
                </a:lnTo>
                <a:lnTo>
                  <a:pt x="18302" y="307417"/>
                </a:lnTo>
                <a:lnTo>
                  <a:pt x="39775" y="346938"/>
                </a:lnTo>
                <a:lnTo>
                  <a:pt x="68216" y="381411"/>
                </a:lnTo>
                <a:lnTo>
                  <a:pt x="102687" y="409883"/>
                </a:lnTo>
                <a:lnTo>
                  <a:pt x="142252" y="431399"/>
                </a:lnTo>
                <a:lnTo>
                  <a:pt x="185976" y="445008"/>
                </a:lnTo>
                <a:lnTo>
                  <a:pt x="232922" y="449757"/>
                </a:lnTo>
                <a:lnTo>
                  <a:pt x="262138" y="447893"/>
                </a:lnTo>
                <a:lnTo>
                  <a:pt x="290907" y="442365"/>
                </a:lnTo>
                <a:lnTo>
                  <a:pt x="318783" y="433269"/>
                </a:lnTo>
                <a:lnTo>
                  <a:pt x="345319" y="420699"/>
                </a:lnTo>
                <a:lnTo>
                  <a:pt x="357258" y="414037"/>
                </a:lnTo>
                <a:lnTo>
                  <a:pt x="232922" y="414037"/>
                </a:lnTo>
                <a:lnTo>
                  <a:pt x="187621" y="408818"/>
                </a:lnTo>
                <a:lnTo>
                  <a:pt x="146023" y="393961"/>
                </a:lnTo>
                <a:lnTo>
                  <a:pt x="109317" y="370663"/>
                </a:lnTo>
                <a:lnTo>
                  <a:pt x="78696" y="340124"/>
                </a:lnTo>
                <a:lnTo>
                  <a:pt x="55349" y="303542"/>
                </a:lnTo>
                <a:lnTo>
                  <a:pt x="40468" y="262115"/>
                </a:lnTo>
                <a:lnTo>
                  <a:pt x="35243" y="217043"/>
                </a:lnTo>
                <a:lnTo>
                  <a:pt x="42476" y="164285"/>
                </a:lnTo>
                <a:lnTo>
                  <a:pt x="63104" y="116166"/>
                </a:lnTo>
                <a:lnTo>
                  <a:pt x="95519" y="75185"/>
                </a:lnTo>
                <a:lnTo>
                  <a:pt x="138115" y="43840"/>
                </a:lnTo>
                <a:lnTo>
                  <a:pt x="184555" y="43840"/>
                </a:lnTo>
                <a:lnTo>
                  <a:pt x="147640" y="0"/>
                </a:lnTo>
                <a:close/>
              </a:path>
              <a:path w="357504" h="450215">
                <a:moveTo>
                  <a:pt x="353411" y="398811"/>
                </a:moveTo>
                <a:lnTo>
                  <a:pt x="309124" y="398811"/>
                </a:lnTo>
                <a:lnTo>
                  <a:pt x="290850" y="405419"/>
                </a:lnTo>
                <a:lnTo>
                  <a:pt x="271904" y="410183"/>
                </a:lnTo>
                <a:lnTo>
                  <a:pt x="252517" y="413068"/>
                </a:lnTo>
                <a:lnTo>
                  <a:pt x="232922" y="414037"/>
                </a:lnTo>
                <a:lnTo>
                  <a:pt x="357258" y="414037"/>
                </a:lnTo>
                <a:lnTo>
                  <a:pt x="353411" y="398811"/>
                </a:lnTo>
                <a:close/>
              </a:path>
              <a:path w="357504" h="450215">
                <a:moveTo>
                  <a:pt x="184555" y="43840"/>
                </a:moveTo>
                <a:lnTo>
                  <a:pt x="138115" y="43840"/>
                </a:lnTo>
                <a:lnTo>
                  <a:pt x="139067" y="44791"/>
                </a:lnTo>
                <a:lnTo>
                  <a:pt x="108104" y="76851"/>
                </a:lnTo>
                <a:lnTo>
                  <a:pt x="85059" y="114366"/>
                </a:lnTo>
                <a:lnTo>
                  <a:pt x="70682" y="155984"/>
                </a:lnTo>
                <a:lnTo>
                  <a:pt x="65723" y="200357"/>
                </a:lnTo>
                <a:lnTo>
                  <a:pt x="71090" y="246808"/>
                </a:lnTo>
                <a:lnTo>
                  <a:pt x="86373" y="289471"/>
                </a:lnTo>
                <a:lnTo>
                  <a:pt x="110346" y="327122"/>
                </a:lnTo>
                <a:lnTo>
                  <a:pt x="141783" y="358537"/>
                </a:lnTo>
                <a:lnTo>
                  <a:pt x="179456" y="382492"/>
                </a:lnTo>
                <a:lnTo>
                  <a:pt x="222141" y="397763"/>
                </a:lnTo>
                <a:lnTo>
                  <a:pt x="268610" y="403125"/>
                </a:lnTo>
                <a:lnTo>
                  <a:pt x="278905" y="402852"/>
                </a:lnTo>
                <a:lnTo>
                  <a:pt x="289057" y="402038"/>
                </a:lnTo>
                <a:lnTo>
                  <a:pt x="299114" y="400689"/>
                </a:lnTo>
                <a:lnTo>
                  <a:pt x="309124" y="398811"/>
                </a:lnTo>
                <a:lnTo>
                  <a:pt x="353411" y="398811"/>
                </a:lnTo>
                <a:lnTo>
                  <a:pt x="349933" y="385043"/>
                </a:lnTo>
                <a:lnTo>
                  <a:pt x="268610" y="385043"/>
                </a:lnTo>
                <a:lnTo>
                  <a:pt x="219495" y="378439"/>
                </a:lnTo>
                <a:lnTo>
                  <a:pt x="175272" y="359804"/>
                </a:lnTo>
                <a:lnTo>
                  <a:pt x="137742" y="330909"/>
                </a:lnTo>
                <a:lnTo>
                  <a:pt x="108704" y="293524"/>
                </a:lnTo>
                <a:lnTo>
                  <a:pt x="89961" y="249416"/>
                </a:lnTo>
                <a:lnTo>
                  <a:pt x="83313" y="200357"/>
                </a:lnTo>
                <a:lnTo>
                  <a:pt x="87846" y="159804"/>
                </a:lnTo>
                <a:lnTo>
                  <a:pt x="100998" y="121797"/>
                </a:lnTo>
                <a:lnTo>
                  <a:pt x="122105" y="87620"/>
                </a:lnTo>
                <a:lnTo>
                  <a:pt x="150498" y="58559"/>
                </a:lnTo>
                <a:lnTo>
                  <a:pt x="194734" y="58559"/>
                </a:lnTo>
                <a:lnTo>
                  <a:pt x="195774" y="57163"/>
                </a:lnTo>
                <a:lnTo>
                  <a:pt x="184555" y="43840"/>
                </a:lnTo>
                <a:close/>
              </a:path>
              <a:path w="357504" h="450215">
                <a:moveTo>
                  <a:pt x="194734" y="58559"/>
                </a:moveTo>
                <a:lnTo>
                  <a:pt x="150498" y="58559"/>
                </a:lnTo>
                <a:lnTo>
                  <a:pt x="151006" y="59066"/>
                </a:lnTo>
                <a:lnTo>
                  <a:pt x="136895" y="86022"/>
                </a:lnTo>
                <a:lnTo>
                  <a:pt x="126851" y="114596"/>
                </a:lnTo>
                <a:lnTo>
                  <a:pt x="121010" y="144431"/>
                </a:lnTo>
                <a:lnTo>
                  <a:pt x="119632" y="172645"/>
                </a:lnTo>
                <a:lnTo>
                  <a:pt x="119509" y="181831"/>
                </a:lnTo>
                <a:lnTo>
                  <a:pt x="120017" y="185130"/>
                </a:lnTo>
                <a:lnTo>
                  <a:pt x="120017" y="188493"/>
                </a:lnTo>
                <a:lnTo>
                  <a:pt x="129842" y="236638"/>
                </a:lnTo>
                <a:lnTo>
                  <a:pt x="149870" y="280224"/>
                </a:lnTo>
                <a:lnTo>
                  <a:pt x="178787" y="317864"/>
                </a:lnTo>
                <a:lnTo>
                  <a:pt x="215283" y="348170"/>
                </a:lnTo>
                <a:lnTo>
                  <a:pt x="258044" y="369757"/>
                </a:lnTo>
                <a:lnTo>
                  <a:pt x="305758" y="381237"/>
                </a:lnTo>
                <a:lnTo>
                  <a:pt x="296685" y="383036"/>
                </a:lnTo>
                <a:lnTo>
                  <a:pt x="287375" y="384211"/>
                </a:lnTo>
                <a:lnTo>
                  <a:pt x="277968" y="384850"/>
                </a:lnTo>
                <a:lnTo>
                  <a:pt x="268610" y="385043"/>
                </a:lnTo>
                <a:lnTo>
                  <a:pt x="349933" y="385043"/>
                </a:lnTo>
                <a:lnTo>
                  <a:pt x="340557" y="347928"/>
                </a:lnTo>
                <a:lnTo>
                  <a:pt x="325317" y="347421"/>
                </a:lnTo>
                <a:lnTo>
                  <a:pt x="290672" y="342630"/>
                </a:lnTo>
                <a:lnTo>
                  <a:pt x="258569" y="331552"/>
                </a:lnTo>
                <a:lnTo>
                  <a:pt x="229597" y="314847"/>
                </a:lnTo>
                <a:lnTo>
                  <a:pt x="204347" y="293176"/>
                </a:lnTo>
                <a:lnTo>
                  <a:pt x="283409" y="293176"/>
                </a:lnTo>
                <a:lnTo>
                  <a:pt x="309751" y="281756"/>
                </a:lnTo>
                <a:lnTo>
                  <a:pt x="330866" y="264626"/>
                </a:lnTo>
                <a:lnTo>
                  <a:pt x="244797" y="264626"/>
                </a:lnTo>
                <a:lnTo>
                  <a:pt x="211786" y="258417"/>
                </a:lnTo>
                <a:lnTo>
                  <a:pt x="184312" y="241366"/>
                </a:lnTo>
                <a:lnTo>
                  <a:pt x="164696" y="215832"/>
                </a:lnTo>
                <a:lnTo>
                  <a:pt x="155260" y="184178"/>
                </a:lnTo>
                <a:lnTo>
                  <a:pt x="155260" y="176565"/>
                </a:lnTo>
                <a:lnTo>
                  <a:pt x="154816" y="175613"/>
                </a:lnTo>
                <a:lnTo>
                  <a:pt x="162658" y="118704"/>
                </a:lnTo>
                <a:lnTo>
                  <a:pt x="187646" y="68075"/>
                </a:lnTo>
                <a:lnTo>
                  <a:pt x="194734" y="58559"/>
                </a:lnTo>
                <a:close/>
              </a:path>
              <a:path w="357504" h="450215">
                <a:moveTo>
                  <a:pt x="283409" y="293176"/>
                </a:moveTo>
                <a:lnTo>
                  <a:pt x="204347" y="293176"/>
                </a:lnTo>
                <a:lnTo>
                  <a:pt x="214069" y="296037"/>
                </a:lnTo>
                <a:lnTo>
                  <a:pt x="224024" y="298125"/>
                </a:lnTo>
                <a:lnTo>
                  <a:pt x="234253" y="299403"/>
                </a:lnTo>
                <a:lnTo>
                  <a:pt x="244797" y="299838"/>
                </a:lnTo>
                <a:lnTo>
                  <a:pt x="278813" y="295168"/>
                </a:lnTo>
                <a:lnTo>
                  <a:pt x="283409" y="293176"/>
                </a:lnTo>
                <a:close/>
              </a:path>
              <a:path w="357504" h="450215">
                <a:moveTo>
                  <a:pt x="324364" y="216091"/>
                </a:moveTo>
                <a:lnTo>
                  <a:pt x="309976" y="236335"/>
                </a:lnTo>
                <a:lnTo>
                  <a:pt x="291177" y="251612"/>
                </a:lnTo>
                <a:lnTo>
                  <a:pt x="269079" y="261262"/>
                </a:lnTo>
                <a:lnTo>
                  <a:pt x="244797" y="264626"/>
                </a:lnTo>
                <a:lnTo>
                  <a:pt x="330866" y="264626"/>
                </a:lnTo>
                <a:lnTo>
                  <a:pt x="335962" y="260492"/>
                </a:lnTo>
                <a:lnTo>
                  <a:pt x="355797" y="232269"/>
                </a:lnTo>
                <a:lnTo>
                  <a:pt x="324364" y="216091"/>
                </a:lnTo>
                <a:close/>
              </a:path>
            </a:pathLst>
          </a:custGeom>
          <a:solidFill>
            <a:srgbClr val="272424"/>
          </a:solidFill>
        </p:spPr>
        <p:txBody>
          <a:bodyPr wrap="square" lIns="0" tIns="0" rIns="0" bIns="0" rtlCol="0"/>
          <a:lstStyle/>
          <a:p>
            <a:endParaRPr>
              <a:latin typeface="+mn-lt"/>
            </a:endParaRPr>
          </a:p>
        </p:txBody>
      </p:sp>
      <p:sp>
        <p:nvSpPr>
          <p:cNvPr id="48" name="bg object 48"/>
          <p:cNvSpPr/>
          <p:nvPr/>
        </p:nvSpPr>
        <p:spPr>
          <a:xfrm>
            <a:off x="0" y="0"/>
            <a:ext cx="7844155" cy="5143500"/>
          </a:xfrm>
          <a:custGeom>
            <a:avLst/>
            <a:gdLst/>
            <a:ahLst/>
            <a:cxnLst/>
            <a:rect l="l" t="t" r="r" b="b"/>
            <a:pathLst>
              <a:path w="7844155" h="5143500">
                <a:moveTo>
                  <a:pt x="7844028" y="0"/>
                </a:moveTo>
                <a:lnTo>
                  <a:pt x="0" y="0"/>
                </a:lnTo>
                <a:lnTo>
                  <a:pt x="0" y="5143500"/>
                </a:lnTo>
                <a:lnTo>
                  <a:pt x="7844028" y="5143500"/>
                </a:lnTo>
                <a:lnTo>
                  <a:pt x="7844028" y="0"/>
                </a:lnTo>
                <a:close/>
              </a:path>
            </a:pathLst>
          </a:custGeom>
          <a:solidFill>
            <a:srgbClr val="F8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 u="sng">
                <a:solidFill>
                  <a:srgbClr val="F8C000"/>
                </a:solidFill>
                <a:latin typeface="+mn-lt"/>
                <a:cs typeface="Verdana"/>
              </a:defRPr>
            </a:lvl1pPr>
          </a:lstStyle>
          <a:p>
            <a:endParaRPr/>
          </a:p>
        </p:txBody>
      </p:sp>
      <p:sp>
        <p:nvSpPr>
          <p:cNvPr id="51" name="Holder 6">
            <a:extLst>
              <a:ext uri="{FF2B5EF4-FFF2-40B4-BE49-F238E27FC236}">
                <a16:creationId xmlns:a16="http://schemas.microsoft.com/office/drawing/2014/main" id="{2C96DA3A-2401-40A6-8C8F-6DCD91B1A711}"/>
              </a:ext>
            </a:extLst>
          </p:cNvPr>
          <p:cNvSpPr txBox="1">
            <a:spLocks/>
          </p:cNvSpPr>
          <p:nvPr userDrawn="1"/>
        </p:nvSpPr>
        <p:spPr>
          <a:xfrm>
            <a:off x="151430" y="4857750"/>
            <a:ext cx="274320" cy="16158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CA" sz="1050" smtClean="0"/>
              <a:pPr/>
              <a:t>‹#›</a:t>
            </a:fld>
            <a:endParaRPr lang="en-CA" sz="105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D11E9-7E8C-40E0-8268-DE6CB03E0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grpSp>
        <p:nvGrpSpPr>
          <p:cNvPr id="6" name="object 2">
            <a:extLst>
              <a:ext uri="{FF2B5EF4-FFF2-40B4-BE49-F238E27FC236}">
                <a16:creationId xmlns:a16="http://schemas.microsoft.com/office/drawing/2014/main" id="{2AF7148C-E0CE-4F43-B95B-BCDD4AC53F75}"/>
              </a:ext>
            </a:extLst>
          </p:cNvPr>
          <p:cNvGrpSpPr/>
          <p:nvPr userDrawn="1"/>
        </p:nvGrpSpPr>
        <p:grpSpPr>
          <a:xfrm>
            <a:off x="0" y="0"/>
            <a:ext cx="255270" cy="5143500"/>
            <a:chOff x="0" y="0"/>
            <a:chExt cx="255270" cy="5143500"/>
          </a:xfrm>
        </p:grpSpPr>
        <p:sp>
          <p:nvSpPr>
            <p:cNvPr id="7" name="object 3">
              <a:extLst>
                <a:ext uri="{FF2B5EF4-FFF2-40B4-BE49-F238E27FC236}">
                  <a16:creationId xmlns:a16="http://schemas.microsoft.com/office/drawing/2014/main" id="{C35B719D-58C7-45DA-9374-41260587C185}"/>
                </a:ext>
              </a:extLst>
            </p:cNvPr>
            <p:cNvSpPr/>
            <p:nvPr/>
          </p:nvSpPr>
          <p:spPr>
            <a:xfrm>
              <a:off x="0" y="0"/>
              <a:ext cx="248920" cy="5143500"/>
            </a:xfrm>
            <a:custGeom>
              <a:avLst/>
              <a:gdLst/>
              <a:ahLst/>
              <a:cxnLst/>
              <a:rect l="l" t="t" r="r" b="b"/>
              <a:pathLst>
                <a:path w="248920" h="5143500">
                  <a:moveTo>
                    <a:pt x="248411" y="5143498"/>
                  </a:moveTo>
                  <a:lnTo>
                    <a:pt x="248411" y="0"/>
                  </a:lnTo>
                  <a:lnTo>
                    <a:pt x="0" y="0"/>
                  </a:lnTo>
                  <a:lnTo>
                    <a:pt x="0" y="5143498"/>
                  </a:lnTo>
                  <a:lnTo>
                    <a:pt x="248411" y="5143498"/>
                  </a:lnTo>
                  <a:close/>
                </a:path>
              </a:pathLst>
            </a:custGeom>
            <a:solidFill>
              <a:srgbClr val="F8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4">
              <a:extLst>
                <a:ext uri="{FF2B5EF4-FFF2-40B4-BE49-F238E27FC236}">
                  <a16:creationId xmlns:a16="http://schemas.microsoft.com/office/drawing/2014/main" id="{5D041444-258E-490B-9B6A-518C9412CE8A}"/>
                </a:ext>
              </a:extLst>
            </p:cNvPr>
            <p:cNvSpPr/>
            <p:nvPr/>
          </p:nvSpPr>
          <p:spPr>
            <a:xfrm>
              <a:off x="248411" y="0"/>
              <a:ext cx="0" cy="5143500"/>
            </a:xfrm>
            <a:custGeom>
              <a:avLst/>
              <a:gdLst/>
              <a:ahLst/>
              <a:cxnLst/>
              <a:rect l="l" t="t" r="r" b="b"/>
              <a:pathLst>
                <a:path h="5143500">
                  <a:moveTo>
                    <a:pt x="0" y="5143498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8C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356031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500" y="424053"/>
            <a:ext cx="82550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 u="sng">
                <a:solidFill>
                  <a:srgbClr val="F8C00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32968" y="1608875"/>
            <a:ext cx="6784340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8" name="Holder 6">
            <a:extLst>
              <a:ext uri="{FF2B5EF4-FFF2-40B4-BE49-F238E27FC236}">
                <a16:creationId xmlns:a16="http://schemas.microsoft.com/office/drawing/2014/main" id="{3471279D-7297-49B8-AC1F-9AC05B8A4569}"/>
              </a:ext>
            </a:extLst>
          </p:cNvPr>
          <p:cNvSpPr txBox="1">
            <a:spLocks/>
          </p:cNvSpPr>
          <p:nvPr userDrawn="1"/>
        </p:nvSpPr>
        <p:spPr>
          <a:xfrm>
            <a:off x="151430" y="4857750"/>
            <a:ext cx="274320" cy="16158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CA" sz="1050" smtClean="0"/>
              <a:pPr/>
              <a:t>‹#›</a:t>
            </a:fld>
            <a:endParaRPr lang="en-CA" sz="105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5DBD2DF-D7EF-4A0E-BCFA-243D556E1370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7848600" y="4530040"/>
            <a:ext cx="1217742" cy="5331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n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45003" y="748253"/>
            <a:ext cx="6470912" cy="3706413"/>
            <a:chOff x="445003" y="748253"/>
            <a:chExt cx="6470912" cy="3706413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45003" y="748253"/>
              <a:ext cx="6470912" cy="3706413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461772" y="755904"/>
              <a:ext cx="6387465" cy="3632200"/>
            </a:xfrm>
            <a:custGeom>
              <a:avLst/>
              <a:gdLst/>
              <a:ahLst/>
              <a:cxnLst/>
              <a:rect l="l" t="t" r="r" b="b"/>
              <a:pathLst>
                <a:path w="6387465" h="3632200">
                  <a:moveTo>
                    <a:pt x="6387083" y="0"/>
                  </a:moveTo>
                  <a:lnTo>
                    <a:pt x="0" y="0"/>
                  </a:lnTo>
                  <a:lnTo>
                    <a:pt x="0" y="3631691"/>
                  </a:lnTo>
                  <a:lnTo>
                    <a:pt x="6387083" y="3631691"/>
                  </a:lnTo>
                  <a:lnTo>
                    <a:pt x="6387083" y="0"/>
                  </a:lnTo>
                  <a:close/>
                </a:path>
              </a:pathLst>
            </a:custGeom>
            <a:solidFill>
              <a:srgbClr val="F8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762000" y="1571949"/>
            <a:ext cx="2976623" cy="1877437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33020" marR="5080" indent="-20955">
              <a:spcBef>
                <a:spcPts val="240"/>
              </a:spcBef>
            </a:pPr>
            <a:r>
              <a:rPr lang="en-CA" sz="4000" b="1" spc="-5" dirty="0">
                <a:latin typeface="Malgun Gothic" panose="020B0503020000020004" pitchFamily="34" charset="-127"/>
                <a:ea typeface="Malgun Gothic" panose="020B0503020000020004" pitchFamily="34" charset="-127"/>
                <a:cs typeface="Century Gothic"/>
              </a:rPr>
              <a:t>Creaform </a:t>
            </a:r>
            <a:br>
              <a:rPr lang="en-CA" sz="4000" b="1" spc="-5" dirty="0">
                <a:latin typeface="Malgun Gothic" panose="020B0503020000020004" pitchFamily="34" charset="-127"/>
                <a:ea typeface="Malgun Gothic" panose="020B0503020000020004" pitchFamily="34" charset="-127"/>
                <a:cs typeface="Century Gothic"/>
              </a:rPr>
            </a:br>
            <a:r>
              <a:rPr lang="en-CA" sz="4000" b="1" spc="-5" dirty="0">
                <a:latin typeface="Malgun Gothic" panose="020B0503020000020004" pitchFamily="34" charset="-127"/>
                <a:ea typeface="Malgun Gothic" panose="020B0503020000020004" pitchFamily="34" charset="-127"/>
                <a:cs typeface="Century Gothic"/>
              </a:rPr>
              <a:t>Contest Korea 2021 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B85D63B8-7D04-4996-849B-DF15EF49C185}"/>
              </a:ext>
            </a:extLst>
          </p:cNvPr>
          <p:cNvGrpSpPr/>
          <p:nvPr/>
        </p:nvGrpSpPr>
        <p:grpSpPr>
          <a:xfrm>
            <a:off x="3711785" y="1320752"/>
            <a:ext cx="5432215" cy="2564892"/>
            <a:chOff x="3711785" y="1395736"/>
            <a:chExt cx="5432215" cy="2564892"/>
          </a:xfrm>
        </p:grpSpPr>
        <p:pic>
          <p:nvPicPr>
            <p:cNvPr id="18" name="object 3">
              <a:extLst>
                <a:ext uri="{FF2B5EF4-FFF2-40B4-BE49-F238E27FC236}">
                  <a16:creationId xmlns:a16="http://schemas.microsoft.com/office/drawing/2014/main" id="{6135D1FF-C086-4258-95BA-E3D6A093C6E5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711785" y="1395736"/>
              <a:ext cx="2615254" cy="2564891"/>
            </a:xfrm>
            <a:prstGeom prst="rect">
              <a:avLst/>
            </a:prstGeom>
          </p:spPr>
        </p:pic>
        <p:pic>
          <p:nvPicPr>
            <p:cNvPr id="19" name="object 2">
              <a:extLst>
                <a:ext uri="{FF2B5EF4-FFF2-40B4-BE49-F238E27FC236}">
                  <a16:creationId xmlns:a16="http://schemas.microsoft.com/office/drawing/2014/main" id="{035B06D6-165B-4F7A-9981-698EF023DC69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27039" y="1395737"/>
              <a:ext cx="2816961" cy="2564891"/>
            </a:xfrm>
            <a:prstGeom prst="rect">
              <a:avLst/>
            </a:prstGeom>
          </p:spPr>
        </p:pic>
      </p:grpSp>
      <p:sp>
        <p:nvSpPr>
          <p:cNvPr id="9" name="object 11">
            <a:extLst>
              <a:ext uri="{FF2B5EF4-FFF2-40B4-BE49-F238E27FC236}">
                <a16:creationId xmlns:a16="http://schemas.microsoft.com/office/drawing/2014/main" id="{45CA7251-E224-40A3-8ADD-C0CA40D22D02}"/>
              </a:ext>
            </a:extLst>
          </p:cNvPr>
          <p:cNvSpPr txBox="1"/>
          <p:nvPr/>
        </p:nvSpPr>
        <p:spPr>
          <a:xfrm>
            <a:off x="766823" y="3985670"/>
            <a:ext cx="4643377" cy="276999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33020" marR="5080" indent="-20955">
              <a:spcBef>
                <a:spcPts val="240"/>
              </a:spcBef>
            </a:pPr>
            <a:r>
              <a:rPr lang="en-CA" sz="1600" b="1" spc="-5" dirty="0">
                <a:latin typeface="Malgun Gothic" panose="020B0503020000020004" pitchFamily="34" charset="-127"/>
                <a:ea typeface="Malgun Gothic" panose="020B0503020000020004" pitchFamily="34" charset="-127"/>
                <a:cs typeface="Century Gothic"/>
              </a:rPr>
              <a:t>Quest</a:t>
            </a:r>
            <a:r>
              <a:rPr lang="ko-KR" altLang="en-US" sz="1600" b="1" spc="-5" dirty="0">
                <a:latin typeface="Malgun Gothic" panose="020B0503020000020004" pitchFamily="34" charset="-127"/>
                <a:ea typeface="Malgun Gothic" panose="020B0503020000020004" pitchFamily="34" charset="-127"/>
                <a:cs typeface="Century Gothic"/>
              </a:rPr>
              <a:t> </a:t>
            </a:r>
            <a:r>
              <a:rPr lang="en-CA" altLang="ko-KR" sz="1600" b="1" spc="-5" dirty="0">
                <a:latin typeface="Malgun Gothic" panose="020B0503020000020004" pitchFamily="34" charset="-127"/>
                <a:ea typeface="Malgun Gothic" panose="020B0503020000020004" pitchFamily="34" charset="-127"/>
                <a:cs typeface="Century Gothic"/>
              </a:rPr>
              <a:t>1</a:t>
            </a:r>
            <a:r>
              <a:rPr lang="ko-KR" altLang="en-US" sz="1600" b="1" spc="-5" dirty="0">
                <a:latin typeface="Malgun Gothic" panose="020B0503020000020004" pitchFamily="34" charset="-127"/>
                <a:ea typeface="Malgun Gothic" panose="020B0503020000020004" pitchFamily="34" charset="-127"/>
                <a:cs typeface="Century Gothic"/>
              </a:rPr>
              <a:t> </a:t>
            </a:r>
            <a:r>
              <a:rPr lang="en-CA" altLang="ko-KR" sz="1600" b="1" spc="-5" dirty="0">
                <a:latin typeface="Malgun Gothic" panose="020B0503020000020004" pitchFamily="34" charset="-127"/>
                <a:ea typeface="Malgun Gothic" panose="020B0503020000020004" pitchFamily="34" charset="-127"/>
                <a:cs typeface="Century Gothic"/>
              </a:rPr>
              <a:t>(</a:t>
            </a:r>
            <a:r>
              <a:rPr lang="ko-KR" altLang="en-US" sz="1600" b="1" spc="-5" dirty="0">
                <a:latin typeface="Malgun Gothic" panose="020B0503020000020004" pitchFamily="34" charset="-127"/>
                <a:ea typeface="Malgun Gothic" panose="020B0503020000020004" pitchFamily="34" charset="-127"/>
                <a:cs typeface="Century Gothic"/>
              </a:rPr>
              <a:t>제출 기한</a:t>
            </a:r>
            <a:r>
              <a:rPr lang="en-CA" altLang="ko-KR" sz="1600" b="1" spc="-5" dirty="0">
                <a:latin typeface="Malgun Gothic" panose="020B0503020000020004" pitchFamily="34" charset="-127"/>
                <a:ea typeface="Malgun Gothic" panose="020B0503020000020004" pitchFamily="34" charset="-127"/>
                <a:cs typeface="Century Gothic"/>
              </a:rPr>
              <a:t>: 11</a:t>
            </a:r>
            <a:r>
              <a:rPr lang="ko-KR" altLang="en-US" sz="1600" b="1" spc="-5" dirty="0">
                <a:latin typeface="Malgun Gothic" panose="020B0503020000020004" pitchFamily="34" charset="-127"/>
                <a:ea typeface="Malgun Gothic" panose="020B0503020000020004" pitchFamily="34" charset="-127"/>
                <a:cs typeface="Century Gothic"/>
              </a:rPr>
              <a:t>월</a:t>
            </a:r>
            <a:r>
              <a:rPr lang="en-CA" altLang="ko-KR" sz="1600" b="1" spc="-5" dirty="0">
                <a:latin typeface="Malgun Gothic" panose="020B0503020000020004" pitchFamily="34" charset="-127"/>
                <a:ea typeface="Malgun Gothic" panose="020B0503020000020004" pitchFamily="34" charset="-127"/>
                <a:cs typeface="Century Gothic"/>
              </a:rPr>
              <a:t>7</a:t>
            </a:r>
            <a:r>
              <a:rPr lang="ko-KR" altLang="en-US" sz="1600" b="1" spc="-5" dirty="0">
                <a:latin typeface="Malgun Gothic" panose="020B0503020000020004" pitchFamily="34" charset="-127"/>
                <a:ea typeface="Malgun Gothic" panose="020B0503020000020004" pitchFamily="34" charset="-127"/>
                <a:cs typeface="Century Gothic"/>
              </a:rPr>
              <a:t>일 일요일 </a:t>
            </a:r>
            <a:r>
              <a:rPr lang="en-CA" altLang="ko-KR" sz="1600" b="1" spc="-5" dirty="0">
                <a:latin typeface="Malgun Gothic" panose="020B0503020000020004" pitchFamily="34" charset="-127"/>
                <a:ea typeface="Malgun Gothic" panose="020B0503020000020004" pitchFamily="34" charset="-127"/>
                <a:cs typeface="Century Gothic"/>
              </a:rPr>
              <a:t>23:59</a:t>
            </a:r>
            <a:r>
              <a:rPr lang="ko-KR" altLang="en-US" sz="1600" b="1" spc="-5" dirty="0">
                <a:latin typeface="Malgun Gothic" panose="020B0503020000020004" pitchFamily="34" charset="-127"/>
                <a:ea typeface="Malgun Gothic" panose="020B0503020000020004" pitchFamily="34" charset="-127"/>
                <a:cs typeface="Century Gothic"/>
              </a:rPr>
              <a:t>까지</a:t>
            </a:r>
            <a:r>
              <a:rPr lang="en-CA" altLang="ko-KR" sz="1600" b="1" spc="-5" dirty="0">
                <a:latin typeface="Malgun Gothic" panose="020B0503020000020004" pitchFamily="34" charset="-127"/>
                <a:ea typeface="Malgun Gothic" panose="020B0503020000020004" pitchFamily="34" charset="-127"/>
                <a:cs typeface="Century Gothic"/>
              </a:rPr>
              <a:t>)</a:t>
            </a:r>
            <a:endParaRPr lang="en-CA" sz="1600" b="1" spc="-5" dirty="0">
              <a:latin typeface="Malgun Gothic" panose="020B0503020000020004" pitchFamily="34" charset="-127"/>
              <a:ea typeface="Malgun Gothic" panose="020B0503020000020004" pitchFamily="34" charset="-127"/>
              <a:cs typeface="Century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D6E9DB8-7C3A-453F-862C-CDF73EE5C210}"/>
              </a:ext>
            </a:extLst>
          </p:cNvPr>
          <p:cNvSpPr/>
          <p:nvPr/>
        </p:nvSpPr>
        <p:spPr>
          <a:xfrm>
            <a:off x="461168" y="3681078"/>
            <a:ext cx="4187032" cy="228600"/>
          </a:xfrm>
          <a:prstGeom prst="rect">
            <a:avLst/>
          </a:prstGeom>
          <a:solidFill>
            <a:srgbClr val="FFEA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D338B66-68FC-4592-BE73-094C4D77ABDC}"/>
              </a:ext>
            </a:extLst>
          </p:cNvPr>
          <p:cNvSpPr/>
          <p:nvPr/>
        </p:nvSpPr>
        <p:spPr>
          <a:xfrm>
            <a:off x="461168" y="1983582"/>
            <a:ext cx="7539832" cy="740568"/>
          </a:xfrm>
          <a:prstGeom prst="rect">
            <a:avLst/>
          </a:prstGeom>
          <a:solidFill>
            <a:srgbClr val="FFEA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98A05A6-A2E2-4871-AE8A-4F9CCA6DC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24053"/>
            <a:ext cx="8255000" cy="307777"/>
          </a:xfrm>
        </p:spPr>
        <p:txBody>
          <a:bodyPr/>
          <a:lstStyle/>
          <a:p>
            <a:r>
              <a:rPr lang="en-CA" sz="20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Quest 1 </a:t>
            </a:r>
            <a:r>
              <a:rPr lang="ko-KR" altLang="en-US" sz="20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소개</a:t>
            </a:r>
            <a:endParaRPr lang="en-CA" sz="2000" dirty="0"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36BD365-4DD5-40E2-8365-373A32DF44B2}"/>
              </a:ext>
            </a:extLst>
          </p:cNvPr>
          <p:cNvSpPr txBox="1"/>
          <p:nvPr/>
        </p:nvSpPr>
        <p:spPr>
          <a:xfrm>
            <a:off x="381000" y="1200150"/>
            <a:ext cx="8488221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ko-KR" sz="16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Quest 1</a:t>
            </a:r>
            <a:r>
              <a:rPr lang="ko-KR" altLang="en-US" sz="16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은 스캐닝 </a:t>
            </a:r>
            <a:r>
              <a:rPr lang="en-CA" altLang="ko-KR" sz="16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&amp; </a:t>
            </a:r>
            <a:r>
              <a:rPr lang="ko-KR" altLang="en-US" sz="16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역설계 디자인 컨셉 제안서와 보유하고계신 </a:t>
            </a:r>
            <a:r>
              <a:rPr lang="en-CA" altLang="ko-KR" sz="16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SNS </a:t>
            </a:r>
            <a:r>
              <a:rPr lang="ko-KR" altLang="en-US" sz="16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채널 링크를 양식에 </a:t>
            </a:r>
            <a:br>
              <a:rPr lang="en-CA" altLang="ko-KR" sz="1600" dirty="0">
                <a:latin typeface="Malgun Gothic" panose="020B0503020000020004" pitchFamily="34" charset="-127"/>
                <a:ea typeface="Malgun Gothic" panose="020B0503020000020004" pitchFamily="34" charset="-127"/>
              </a:rPr>
            </a:br>
            <a:r>
              <a:rPr lang="ko-KR" altLang="en-US" sz="16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기재하여 제출 하는 단계입니다</a:t>
            </a:r>
            <a:r>
              <a:rPr lang="en-CA" altLang="ko-KR" sz="16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. </a:t>
            </a:r>
          </a:p>
          <a:p>
            <a:endParaRPr lang="en-CA" altLang="ko-KR" sz="1600" dirty="0">
              <a:latin typeface="Malgun Gothic" panose="020B0503020000020004" pitchFamily="34" charset="-127"/>
              <a:ea typeface="Malgun Gothic" panose="020B0503020000020004" pitchFamily="34" charset="-127"/>
            </a:endParaRPr>
          </a:p>
          <a:p>
            <a:r>
              <a:rPr lang="en-US" sz="16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[Quest 1 </a:t>
            </a:r>
            <a:r>
              <a:rPr lang="ko-KR" altLang="en-US" sz="16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통과 조건 </a:t>
            </a:r>
            <a:br>
              <a:rPr lang="en-CA" altLang="ko-KR" sz="1600" dirty="0">
                <a:latin typeface="Malgun Gothic" panose="020B0503020000020004" pitchFamily="34" charset="-127"/>
                <a:ea typeface="Malgun Gothic" panose="020B0503020000020004" pitchFamily="34" charset="-127"/>
              </a:rPr>
            </a:br>
            <a:r>
              <a:rPr lang="en-CA" altLang="ko-KR" sz="16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– PPT </a:t>
            </a:r>
            <a:r>
              <a:rPr lang="ko-KR" altLang="en-US" sz="16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양식내 </a:t>
            </a:r>
            <a:r>
              <a:rPr lang="en-CA" altLang="ko-KR" sz="16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2</a:t>
            </a:r>
            <a:r>
              <a:rPr lang="ko-KR" altLang="en-US" sz="16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가지 항목 작성 및 기간내 제출</a:t>
            </a:r>
            <a:r>
              <a:rPr lang="en-CA" altLang="ko-KR" sz="16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, </a:t>
            </a:r>
            <a:br>
              <a:rPr lang="en-CA" altLang="ko-KR" sz="1600" dirty="0">
                <a:latin typeface="Malgun Gothic" panose="020B0503020000020004" pitchFamily="34" charset="-127"/>
                <a:ea typeface="Malgun Gothic" panose="020B0503020000020004" pitchFamily="34" charset="-127"/>
              </a:rPr>
            </a:br>
            <a:r>
              <a:rPr lang="ko-KR" altLang="en-US" sz="16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기획안의 적합성 및 </a:t>
            </a:r>
            <a:r>
              <a:rPr lang="en-CA" altLang="ko-KR" sz="16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SNS </a:t>
            </a:r>
            <a:r>
              <a:rPr lang="ko-KR" altLang="en-US" sz="16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채널 내부 심사후 전체 참가 인원 중 고득점자 </a:t>
            </a:r>
            <a:r>
              <a:rPr lang="en-CA" altLang="ko-KR" sz="16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50% </a:t>
            </a:r>
            <a:r>
              <a:rPr lang="ko-KR" altLang="en-US" sz="16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선정</a:t>
            </a:r>
            <a:r>
              <a:rPr lang="en-CA" altLang="ko-KR" sz="16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]</a:t>
            </a:r>
          </a:p>
          <a:p>
            <a:r>
              <a:rPr lang="ko-KR" altLang="en-US" sz="16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항목 </a:t>
            </a:r>
            <a:r>
              <a:rPr lang="en-CA" altLang="ko-KR" sz="16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1. </a:t>
            </a:r>
            <a:r>
              <a:rPr lang="ko-KR" altLang="en-US" sz="16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스캐닝 </a:t>
            </a:r>
            <a:r>
              <a:rPr lang="en-CA" altLang="ko-KR" sz="16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&amp; </a:t>
            </a:r>
            <a:r>
              <a:rPr lang="ko-KR" altLang="en-US" sz="16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역설계 디자인 컨셉 제안</a:t>
            </a:r>
            <a:endParaRPr lang="en-CA" altLang="ko-KR" sz="1600" dirty="0">
              <a:latin typeface="Malgun Gothic" panose="020B0503020000020004" pitchFamily="34" charset="-127"/>
              <a:ea typeface="Malgun Gothic" panose="020B0503020000020004" pitchFamily="34" charset="-127"/>
            </a:endParaRPr>
          </a:p>
          <a:p>
            <a:r>
              <a:rPr lang="ko-KR" altLang="en-US" sz="16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항목 </a:t>
            </a:r>
            <a:r>
              <a:rPr lang="en-CA" sz="16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2. SNS </a:t>
            </a:r>
            <a:r>
              <a:rPr lang="ko-KR" altLang="en-US" sz="16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채널 정보</a:t>
            </a:r>
            <a:endParaRPr lang="en-CA" altLang="ko-KR" sz="1600" dirty="0">
              <a:latin typeface="Malgun Gothic" panose="020B0503020000020004" pitchFamily="34" charset="-127"/>
              <a:ea typeface="Malgun Gothic" panose="020B0503020000020004" pitchFamily="34" charset="-127"/>
            </a:endParaRPr>
          </a:p>
          <a:p>
            <a:endParaRPr lang="en-CA" altLang="ko-KR" sz="1600" dirty="0">
              <a:latin typeface="Malgun Gothic" panose="020B0503020000020004" pitchFamily="34" charset="-127"/>
              <a:ea typeface="Malgun Gothic" panose="020B0503020000020004" pitchFamily="34" charset="-127"/>
            </a:endParaRPr>
          </a:p>
          <a:p>
            <a:endParaRPr lang="en-CA" altLang="ko-KR" sz="1600" dirty="0">
              <a:latin typeface="Malgun Gothic" panose="020B0503020000020004" pitchFamily="34" charset="-127"/>
              <a:ea typeface="Malgun Gothic" panose="020B0503020000020004" pitchFamily="34" charset="-127"/>
            </a:endParaRPr>
          </a:p>
          <a:p>
            <a:r>
              <a:rPr lang="en-CA" altLang="ko-KR" sz="16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[</a:t>
            </a:r>
            <a:r>
              <a:rPr lang="ko-KR" altLang="en-US" sz="16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스캐닝 </a:t>
            </a:r>
            <a:r>
              <a:rPr lang="en-CA" altLang="ko-KR" sz="16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&amp; </a:t>
            </a:r>
            <a:r>
              <a:rPr lang="ko-KR" altLang="en-US" sz="16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역설계 기획을 위한 제품 선정 </a:t>
            </a:r>
            <a:r>
              <a:rPr lang="en-CA" altLang="ko-KR" sz="16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Tip] </a:t>
            </a:r>
          </a:p>
          <a:p>
            <a:r>
              <a:rPr lang="en-US" altLang="ko-KR" sz="16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1. </a:t>
            </a:r>
            <a:r>
              <a:rPr lang="ko-KR" altLang="en-US" sz="16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제품의 사이즈</a:t>
            </a:r>
            <a:r>
              <a:rPr lang="en-CA" altLang="ko-KR" sz="16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:</a:t>
            </a:r>
            <a:r>
              <a:rPr lang="ko-KR" altLang="en-US" sz="16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 </a:t>
            </a:r>
            <a:r>
              <a:rPr lang="en-CA" altLang="ko-KR" sz="16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200mm</a:t>
            </a:r>
            <a:r>
              <a:rPr lang="ko-KR" altLang="en-US" sz="16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이상</a:t>
            </a:r>
            <a:r>
              <a:rPr lang="en-CA" altLang="ko-KR" sz="16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 ~ 500mm</a:t>
            </a:r>
            <a:r>
              <a:rPr lang="ko-KR" altLang="en-US" sz="16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미만</a:t>
            </a:r>
            <a:r>
              <a:rPr lang="en-CA" altLang="ko-KR" sz="16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(</a:t>
            </a:r>
            <a:r>
              <a:rPr lang="ko-KR" altLang="en-US" sz="16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가로</a:t>
            </a:r>
            <a:r>
              <a:rPr lang="en-US" altLang="ko-KR" sz="16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x</a:t>
            </a:r>
            <a:r>
              <a:rPr lang="ko-KR" altLang="en-US" sz="16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세로</a:t>
            </a:r>
            <a:r>
              <a:rPr lang="en-US" altLang="ko-KR" sz="16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x</a:t>
            </a:r>
            <a:r>
              <a:rPr lang="ko-KR" altLang="en-US" sz="16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높이</a:t>
            </a:r>
            <a:r>
              <a:rPr lang="en-US" altLang="ko-KR" sz="16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)</a:t>
            </a:r>
            <a:r>
              <a:rPr lang="ko-KR" altLang="en-US" sz="16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 의 조립품이 아닌 단품</a:t>
            </a:r>
            <a:endParaRPr lang="en-CA" altLang="ko-KR" sz="1600" dirty="0">
              <a:latin typeface="Malgun Gothic" panose="020B0503020000020004" pitchFamily="34" charset="-127"/>
              <a:ea typeface="Malgun Gothic" panose="020B0503020000020004" pitchFamily="34" charset="-127"/>
            </a:endParaRPr>
          </a:p>
          <a:p>
            <a:r>
              <a:rPr lang="en-US" altLang="ko-KR" sz="16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2. </a:t>
            </a:r>
            <a:r>
              <a:rPr lang="ko-KR" altLang="en-US" sz="16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가능한한 단순한 형상 및 광택이 심하지 않은 </a:t>
            </a:r>
            <a:r>
              <a:rPr lang="en-CA" altLang="ko-KR" sz="16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(</a:t>
            </a:r>
            <a:r>
              <a:rPr lang="ko-KR" altLang="en-US" sz="16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반사도 낮은</a:t>
            </a:r>
            <a:r>
              <a:rPr lang="en-CA" altLang="ko-KR" sz="16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) </a:t>
            </a:r>
            <a:r>
              <a:rPr lang="ko-KR" altLang="en-US" sz="16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제품으로 선정</a:t>
            </a:r>
            <a:endParaRPr lang="en-US" altLang="ko-KR" sz="1600" dirty="0">
              <a:latin typeface="Malgun Gothic" panose="020B0503020000020004" pitchFamily="34" charset="-127"/>
              <a:ea typeface="Malgun Gothic" panose="020B0503020000020004" pitchFamily="34" charset="-127"/>
            </a:endParaRPr>
          </a:p>
          <a:p>
            <a:r>
              <a:rPr lang="en-US" altLang="ko-KR" sz="16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3.</a:t>
            </a:r>
            <a:r>
              <a:rPr lang="ko-KR" altLang="en-US" sz="16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 제품이 너무 얇거나 안착될 때 변형이 생기지 않는 제품</a:t>
            </a:r>
            <a:endParaRPr lang="en-US" altLang="ko-KR" sz="1600" dirty="0">
              <a:latin typeface="Malgun Gothic" panose="020B0503020000020004" pitchFamily="34" charset="-127"/>
              <a:ea typeface="Malgun Gothic" panose="020B0503020000020004" pitchFamily="34" charset="-127"/>
            </a:endParaRPr>
          </a:p>
          <a:p>
            <a:r>
              <a:rPr lang="en-US" altLang="ko-KR" sz="16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4. </a:t>
            </a:r>
            <a:r>
              <a:rPr lang="ko-KR" altLang="en-US" sz="16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세부 형상이 너무 얇거나 홀이나 실린더 등이 작지 않은 형상을 가진 제품</a:t>
            </a:r>
            <a:endParaRPr lang="en-CA" altLang="ko-KR" sz="1600" dirty="0"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78646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" y="3409950"/>
            <a:ext cx="7543800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ko-KR" altLang="en-US" sz="3600" u="none" spc="-5" dirty="0">
                <a:solidFill>
                  <a:srgbClr val="000000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스캐닝 </a:t>
            </a:r>
            <a:r>
              <a:rPr lang="en-US" altLang="ko-KR" sz="3600" u="none" spc="-5" dirty="0">
                <a:solidFill>
                  <a:srgbClr val="000000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&amp; </a:t>
            </a:r>
            <a:r>
              <a:rPr lang="ko-KR" altLang="en-US" sz="3600" u="none" spc="-5" dirty="0">
                <a:solidFill>
                  <a:srgbClr val="000000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역설계 디자인 </a:t>
            </a:r>
            <a:br>
              <a:rPr lang="en-CA" altLang="ko-KR" sz="3600" u="none" spc="-5" dirty="0">
                <a:solidFill>
                  <a:srgbClr val="000000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</a:br>
            <a:r>
              <a:rPr lang="ko-KR" altLang="en-US" sz="3600" u="none" spc="-5" dirty="0">
                <a:solidFill>
                  <a:srgbClr val="000000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컨셉 제안</a:t>
            </a:r>
            <a:endParaRPr lang="ko-KR" altLang="en-US" sz="3600" dirty="0"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5D7A9-2D49-426F-9E6E-6042901BF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24053"/>
            <a:ext cx="8255000" cy="307777"/>
          </a:xfrm>
        </p:spPr>
        <p:txBody>
          <a:bodyPr/>
          <a:lstStyle/>
          <a:p>
            <a:r>
              <a:rPr lang="ko-KR" altLang="en-US" sz="20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스캐닝 </a:t>
            </a:r>
            <a:r>
              <a:rPr lang="en-CA" altLang="ko-KR" sz="20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&amp; </a:t>
            </a:r>
            <a:r>
              <a:rPr lang="ko-KR" altLang="en-US" sz="20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역설계 디자인 컨셉 제안</a:t>
            </a:r>
            <a:r>
              <a:rPr lang="en-CA" altLang="ko-KR" sz="20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_</a:t>
            </a:r>
            <a:r>
              <a:rPr lang="ko-KR" altLang="en-US" sz="20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제품 정보 </a:t>
            </a:r>
            <a:r>
              <a:rPr lang="en-CA" altLang="ko-KR" sz="20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(1/2)</a:t>
            </a:r>
            <a:endParaRPr lang="en-CA" sz="2000" dirty="0"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8E0A81A-BEF1-454C-89B8-DEFF7EABEC08}"/>
              </a:ext>
            </a:extLst>
          </p:cNvPr>
          <p:cNvCxnSpPr>
            <a:cxnSpLocks/>
          </p:cNvCxnSpPr>
          <p:nvPr/>
        </p:nvCxnSpPr>
        <p:spPr>
          <a:xfrm>
            <a:off x="717550" y="1276350"/>
            <a:ext cx="8075059" cy="0"/>
          </a:xfrm>
          <a:prstGeom prst="line">
            <a:avLst/>
          </a:prstGeom>
          <a:ln w="317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0B6D0E7-916B-4E57-BC8E-844D5218B6C3}"/>
              </a:ext>
            </a:extLst>
          </p:cNvPr>
          <p:cNvSpPr txBox="1"/>
          <p:nvPr/>
        </p:nvSpPr>
        <p:spPr>
          <a:xfrm>
            <a:off x="4259779" y="968573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제품 사진</a:t>
            </a:r>
            <a:endParaRPr lang="en-CA" sz="1400" b="1" dirty="0"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D7E1BFA1-4E71-4D51-A4B0-2F1FC64D77D8}"/>
              </a:ext>
            </a:extLst>
          </p:cNvPr>
          <p:cNvSpPr/>
          <p:nvPr/>
        </p:nvSpPr>
        <p:spPr>
          <a:xfrm>
            <a:off x="631825" y="4476750"/>
            <a:ext cx="6835775" cy="566738"/>
          </a:xfrm>
          <a:prstGeom prst="roundRect">
            <a:avLst/>
          </a:prstGeom>
          <a:solidFill>
            <a:srgbClr val="EBF6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Wingdings" panose="05000000000000000000" pitchFamily="2" charset="2"/>
              <a:buChar char="ü"/>
            </a:pPr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스캔 및 역설계 할 제품의 사진 첨부</a:t>
            </a:r>
            <a:endParaRPr lang="en-CA" altLang="ko-KR" sz="1200" dirty="0">
              <a:solidFill>
                <a:schemeClr val="tx1">
                  <a:lumMod val="65000"/>
                  <a:lumOff val="35000"/>
                </a:schemeClr>
              </a:solidFill>
              <a:latin typeface="Malgun Gothic" panose="020B0503020000020004" pitchFamily="34" charset="-127"/>
              <a:ea typeface="Malgun Gothic" panose="020B0503020000020004" pitchFamily="34" charset="-127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제품 선정 </a:t>
            </a:r>
            <a:r>
              <a:rPr lang="en-CA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Tip</a:t>
            </a:r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은 </a:t>
            </a:r>
            <a:r>
              <a:rPr lang="en-CA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Page</a:t>
            </a:r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 </a:t>
            </a:r>
            <a:r>
              <a:rPr lang="en-CA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2 </a:t>
            </a:r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참고</a:t>
            </a:r>
            <a:endParaRPr lang="en-CA" altLang="ko-KR" sz="1200" dirty="0">
              <a:solidFill>
                <a:schemeClr val="tx1">
                  <a:lumMod val="65000"/>
                  <a:lumOff val="35000"/>
                </a:schemeClr>
              </a:solidFill>
              <a:latin typeface="Malgun Gothic" panose="020B0503020000020004" pitchFamily="34" charset="-127"/>
              <a:ea typeface="Malgun Gothic" panose="020B0503020000020004" pitchFamily="34" charset="-127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필요시 페이지 추가하여 작성 </a:t>
            </a:r>
            <a:r>
              <a:rPr lang="en-CA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 </a:t>
            </a:r>
            <a:endParaRPr lang="en-CA" sz="1200" dirty="0">
              <a:solidFill>
                <a:schemeClr val="tx1">
                  <a:lumMod val="65000"/>
                  <a:lumOff val="35000"/>
                </a:schemeClr>
              </a:solidFill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6B9BD3A7-FC2D-4824-A9C6-6D91849CB950}"/>
              </a:ext>
            </a:extLst>
          </p:cNvPr>
          <p:cNvSpPr/>
          <p:nvPr/>
        </p:nvSpPr>
        <p:spPr>
          <a:xfrm>
            <a:off x="609600" y="1581154"/>
            <a:ext cx="685800" cy="228596"/>
          </a:xfrm>
          <a:prstGeom prst="roundRect">
            <a:avLst/>
          </a:prstGeom>
          <a:solidFill>
            <a:srgbClr val="FFDB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solidFill>
                  <a:schemeClr val="tx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정면</a:t>
            </a:r>
            <a:endParaRPr lang="en-CA" sz="1400" dirty="0">
              <a:solidFill>
                <a:schemeClr val="tx1"/>
              </a:solidFill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F3F010B3-E1F6-4213-80C5-FF5A411283FD}"/>
              </a:ext>
            </a:extLst>
          </p:cNvPr>
          <p:cNvSpPr/>
          <p:nvPr/>
        </p:nvSpPr>
        <p:spPr>
          <a:xfrm>
            <a:off x="3467100" y="1581154"/>
            <a:ext cx="685800" cy="228596"/>
          </a:xfrm>
          <a:prstGeom prst="roundRect">
            <a:avLst/>
          </a:prstGeom>
          <a:solidFill>
            <a:srgbClr val="FFDB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solidFill>
                  <a:schemeClr val="tx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측면</a:t>
            </a:r>
            <a:endParaRPr lang="en-CA" sz="1400" dirty="0">
              <a:solidFill>
                <a:schemeClr val="tx1"/>
              </a:solidFill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4D2A9A3D-319E-4B9E-ABB8-BBB555739ECC}"/>
              </a:ext>
            </a:extLst>
          </p:cNvPr>
          <p:cNvSpPr/>
          <p:nvPr/>
        </p:nvSpPr>
        <p:spPr>
          <a:xfrm>
            <a:off x="6324600" y="1562102"/>
            <a:ext cx="685800" cy="228596"/>
          </a:xfrm>
          <a:prstGeom prst="roundRect">
            <a:avLst/>
          </a:prstGeom>
          <a:solidFill>
            <a:srgbClr val="FFDB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solidFill>
                  <a:schemeClr val="tx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후면</a:t>
            </a:r>
            <a:endParaRPr lang="en-CA" sz="1400" dirty="0">
              <a:solidFill>
                <a:schemeClr val="tx1"/>
              </a:solidFill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258C0DE-87C9-4A6F-8ED8-F7B372B2D36C}"/>
              </a:ext>
            </a:extLst>
          </p:cNvPr>
          <p:cNvSpPr/>
          <p:nvPr/>
        </p:nvSpPr>
        <p:spPr>
          <a:xfrm>
            <a:off x="609600" y="1864518"/>
            <a:ext cx="2590801" cy="24384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solidFill>
                  <a:schemeClr val="bg1">
                    <a:lumMod val="75000"/>
                  </a:schemeClr>
                </a:solidFill>
              </a:rPr>
              <a:t>제품 이미지</a:t>
            </a:r>
            <a:endParaRPr lang="en-CA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D79F34E-CE90-4ECB-B03B-24D8CEE2F5DB}"/>
              </a:ext>
            </a:extLst>
          </p:cNvPr>
          <p:cNvSpPr/>
          <p:nvPr/>
        </p:nvSpPr>
        <p:spPr>
          <a:xfrm>
            <a:off x="3467100" y="1885949"/>
            <a:ext cx="2590801" cy="24384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solidFill>
                  <a:schemeClr val="bg1">
                    <a:lumMod val="75000"/>
                  </a:schemeClr>
                </a:solidFill>
              </a:rPr>
              <a:t>제품 이미지</a:t>
            </a:r>
            <a:endParaRPr lang="en-CA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989ECD1-4037-45D8-B871-D04D56DBB680}"/>
              </a:ext>
            </a:extLst>
          </p:cNvPr>
          <p:cNvSpPr/>
          <p:nvPr/>
        </p:nvSpPr>
        <p:spPr>
          <a:xfrm>
            <a:off x="6324600" y="1864517"/>
            <a:ext cx="2590801" cy="24384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>
                <a:solidFill>
                  <a:schemeClr val="bg1">
                    <a:lumMod val="75000"/>
                  </a:schemeClr>
                </a:solidFill>
              </a:rPr>
              <a:t>제품 이미지</a:t>
            </a:r>
            <a:endParaRPr lang="en-CA" sz="12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32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300A2-864D-47EB-BFFB-38B927E13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24053"/>
            <a:ext cx="8255000" cy="307777"/>
          </a:xfrm>
        </p:spPr>
        <p:txBody>
          <a:bodyPr/>
          <a:lstStyle/>
          <a:p>
            <a:r>
              <a:rPr lang="ko-KR" altLang="en-US" sz="20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스캐닝 </a:t>
            </a:r>
            <a:r>
              <a:rPr lang="en-CA" altLang="ko-KR" sz="20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&amp; </a:t>
            </a:r>
            <a:r>
              <a:rPr lang="ko-KR" altLang="en-US" sz="20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역설계 디자인 컨셉 제안</a:t>
            </a:r>
            <a:r>
              <a:rPr lang="en-CA" altLang="ko-KR" sz="20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_</a:t>
            </a:r>
            <a:r>
              <a:rPr lang="ko-KR" altLang="en-US" sz="20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제품 정보 </a:t>
            </a:r>
            <a:r>
              <a:rPr lang="en-CA" altLang="ko-KR" sz="20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(2/2)</a:t>
            </a:r>
            <a:endParaRPr lang="en-CA" sz="2000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D9E61CD-28BE-4BE9-886F-23CB00E7E243}"/>
              </a:ext>
            </a:extLst>
          </p:cNvPr>
          <p:cNvSpPr/>
          <p:nvPr/>
        </p:nvSpPr>
        <p:spPr>
          <a:xfrm>
            <a:off x="838199" y="4291012"/>
            <a:ext cx="6835775" cy="761999"/>
          </a:xfrm>
          <a:prstGeom prst="roundRect">
            <a:avLst/>
          </a:prstGeom>
          <a:solidFill>
            <a:srgbClr val="EBF6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Wingdings" panose="05000000000000000000" pitchFamily="2" charset="2"/>
              <a:buChar char="ü"/>
            </a:pPr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스캐닝 </a:t>
            </a:r>
            <a:r>
              <a:rPr lang="en-CA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&amp; </a:t>
            </a:r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역설계 할 제품 종류 서술 </a:t>
            </a:r>
            <a:endParaRPr lang="en-CA" altLang="ko-KR" sz="1200" dirty="0">
              <a:solidFill>
                <a:schemeClr val="tx1">
                  <a:lumMod val="65000"/>
                  <a:lumOff val="35000"/>
                </a:schemeClr>
              </a:solidFill>
              <a:latin typeface="Malgun Gothic" panose="020B0503020000020004" pitchFamily="34" charset="-127"/>
              <a:ea typeface="Malgun Gothic" panose="020B0503020000020004" pitchFamily="34" charset="-127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스캐닝 </a:t>
            </a:r>
            <a:r>
              <a:rPr lang="en-CA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&amp; </a:t>
            </a:r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역설계 할 제품 사이즈 기재</a:t>
            </a:r>
            <a:endParaRPr lang="en-CA" altLang="ko-KR" sz="1200" dirty="0">
              <a:solidFill>
                <a:schemeClr val="tx1">
                  <a:lumMod val="65000"/>
                  <a:lumOff val="35000"/>
                </a:schemeClr>
              </a:solidFill>
              <a:latin typeface="Malgun Gothic" panose="020B0503020000020004" pitchFamily="34" charset="-127"/>
              <a:ea typeface="Malgun Gothic" panose="020B0503020000020004" pitchFamily="34" charset="-127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필요시 페이지 추가하여 작성 </a:t>
            </a:r>
            <a:r>
              <a:rPr lang="en-CA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  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A1B9D3C-4B3B-42E5-ADEB-BE449A8A4F5E}"/>
              </a:ext>
            </a:extLst>
          </p:cNvPr>
          <p:cNvGrpSpPr/>
          <p:nvPr/>
        </p:nvGrpSpPr>
        <p:grpSpPr>
          <a:xfrm>
            <a:off x="2362200" y="1053456"/>
            <a:ext cx="6278009" cy="307777"/>
            <a:chOff x="717550" y="1053456"/>
            <a:chExt cx="8075059" cy="307777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A581891D-739F-41FE-9130-68C5BA69A2BB}"/>
                </a:ext>
              </a:extLst>
            </p:cNvPr>
            <p:cNvCxnSpPr>
              <a:cxnSpLocks/>
            </p:cNvCxnSpPr>
            <p:nvPr/>
          </p:nvCxnSpPr>
          <p:spPr>
            <a:xfrm>
              <a:off x="717550" y="1361233"/>
              <a:ext cx="8075059" cy="0"/>
            </a:xfrm>
            <a:prstGeom prst="line">
              <a:avLst/>
            </a:prstGeom>
            <a:ln w="317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5A394A41-A34C-4A32-8531-80D71D4F1593}"/>
                </a:ext>
              </a:extLst>
            </p:cNvPr>
            <p:cNvSpPr txBox="1"/>
            <p:nvPr/>
          </p:nvSpPr>
          <p:spPr>
            <a:xfrm>
              <a:off x="4259779" y="1053456"/>
              <a:ext cx="990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400" dirty="0">
                  <a:latin typeface="Malgun Gothic" panose="020B0503020000020004" pitchFamily="34" charset="-127"/>
                  <a:ea typeface="Malgun Gothic" panose="020B0503020000020004" pitchFamily="34" charset="-127"/>
                </a:rPr>
                <a:t>내용</a:t>
              </a:r>
              <a:endParaRPr lang="en-CA" sz="1400" dirty="0">
                <a:latin typeface="Malgun Gothic" panose="020B0503020000020004" pitchFamily="34" charset="-127"/>
                <a:ea typeface="Malgun Gothic" panose="020B0503020000020004" pitchFamily="34" charset="-127"/>
              </a:endParaRPr>
            </a:p>
          </p:txBody>
        </p: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9F8799BA-07BE-4F4D-B868-6B4BF60A4636}"/>
              </a:ext>
            </a:extLst>
          </p:cNvPr>
          <p:cNvSpPr/>
          <p:nvPr/>
        </p:nvSpPr>
        <p:spPr>
          <a:xfrm>
            <a:off x="914399" y="1581150"/>
            <a:ext cx="1143001" cy="1012032"/>
          </a:xfrm>
          <a:prstGeom prst="rect">
            <a:avLst/>
          </a:prstGeom>
          <a:solidFill>
            <a:srgbClr val="FFDB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solidFill>
                  <a:schemeClr val="tx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제품 종류</a:t>
            </a:r>
            <a:endParaRPr lang="en-CA" sz="1400" dirty="0">
              <a:solidFill>
                <a:schemeClr val="tx1"/>
              </a:solidFill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F7A5DCF-B692-4EBA-878D-5F497031A2D4}"/>
              </a:ext>
            </a:extLst>
          </p:cNvPr>
          <p:cNvSpPr/>
          <p:nvPr/>
        </p:nvSpPr>
        <p:spPr>
          <a:xfrm>
            <a:off x="914399" y="2746081"/>
            <a:ext cx="1143001" cy="1012032"/>
          </a:xfrm>
          <a:prstGeom prst="rect">
            <a:avLst/>
          </a:prstGeom>
          <a:solidFill>
            <a:srgbClr val="FFDB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solidFill>
                  <a:schemeClr val="tx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제품 사이즈</a:t>
            </a:r>
            <a:br>
              <a:rPr lang="en-CA" altLang="ko-KR" sz="1400" dirty="0">
                <a:solidFill>
                  <a:schemeClr val="tx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</a:br>
            <a:r>
              <a:rPr lang="en-CA" altLang="ko-KR" sz="1400" dirty="0">
                <a:solidFill>
                  <a:schemeClr val="tx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(</a:t>
            </a:r>
            <a:r>
              <a:rPr lang="en-CA" altLang="ko-KR" sz="1400" dirty="0" err="1">
                <a:solidFill>
                  <a:schemeClr val="tx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WxHxD</a:t>
            </a:r>
            <a:r>
              <a:rPr lang="en-CA" altLang="ko-KR" sz="1400" dirty="0">
                <a:solidFill>
                  <a:schemeClr val="tx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 mm)</a:t>
            </a:r>
            <a:endParaRPr lang="en-CA" sz="1400" dirty="0">
              <a:solidFill>
                <a:schemeClr val="tx1"/>
              </a:solidFill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7B2E1DC-02BB-4B06-B51A-00CA3664D92A}"/>
              </a:ext>
            </a:extLst>
          </p:cNvPr>
          <p:cNvGrpSpPr/>
          <p:nvPr/>
        </p:nvGrpSpPr>
        <p:grpSpPr>
          <a:xfrm>
            <a:off x="809625" y="1063412"/>
            <a:ext cx="1323975" cy="307777"/>
            <a:chOff x="717550" y="1053456"/>
            <a:chExt cx="8075059" cy="307777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D3ADE055-03EA-4B1D-BC7E-A847D4466302}"/>
                </a:ext>
              </a:extLst>
            </p:cNvPr>
            <p:cNvCxnSpPr>
              <a:cxnSpLocks/>
            </p:cNvCxnSpPr>
            <p:nvPr/>
          </p:nvCxnSpPr>
          <p:spPr>
            <a:xfrm>
              <a:off x="717550" y="1361233"/>
              <a:ext cx="8075059" cy="0"/>
            </a:xfrm>
            <a:prstGeom prst="line">
              <a:avLst/>
            </a:prstGeom>
            <a:ln w="317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A7887B6-6AB7-49A1-875E-7B495758F28E}"/>
                </a:ext>
              </a:extLst>
            </p:cNvPr>
            <p:cNvSpPr txBox="1"/>
            <p:nvPr/>
          </p:nvSpPr>
          <p:spPr>
            <a:xfrm>
              <a:off x="2837982" y="1053456"/>
              <a:ext cx="371801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400" dirty="0">
                  <a:latin typeface="Malgun Gothic" panose="020B0503020000020004" pitchFamily="34" charset="-127"/>
                  <a:ea typeface="Malgun Gothic" panose="020B0503020000020004" pitchFamily="34" charset="-127"/>
                </a:rPr>
                <a:t>항목</a:t>
              </a:r>
              <a:endParaRPr lang="en-CA" sz="1400" dirty="0">
                <a:latin typeface="Malgun Gothic" panose="020B0503020000020004" pitchFamily="34" charset="-127"/>
                <a:ea typeface="Malgun Gothic" panose="020B0503020000020004" pitchFamily="34" charset="-127"/>
              </a:endParaRPr>
            </a:p>
          </p:txBody>
        </p:sp>
      </p:grp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879D7A6-BE8E-445A-806A-793710F5C2E7}"/>
              </a:ext>
            </a:extLst>
          </p:cNvPr>
          <p:cNvCxnSpPr/>
          <p:nvPr/>
        </p:nvCxnSpPr>
        <p:spPr>
          <a:xfrm>
            <a:off x="845620" y="2647950"/>
            <a:ext cx="7452759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79887727-1B75-41A1-AD9B-3F54430D678C}"/>
              </a:ext>
            </a:extLst>
          </p:cNvPr>
          <p:cNvSpPr txBox="1"/>
          <p:nvPr/>
        </p:nvSpPr>
        <p:spPr>
          <a:xfrm>
            <a:off x="2368376" y="1717834"/>
            <a:ext cx="121302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4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Text </a:t>
            </a:r>
            <a:r>
              <a:rPr lang="ko-KR" altLang="en-US" sz="14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입력</a:t>
            </a:r>
            <a:endParaRPr lang="en-CA" sz="1400" dirty="0">
              <a:latin typeface="Malgun Gothic" panose="020B0503020000020004" pitchFamily="34" charset="-127"/>
              <a:ea typeface="Malgun Gothic" panose="020B0503020000020004" pitchFamily="34" charset="-12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4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Text </a:t>
            </a:r>
            <a:r>
              <a:rPr lang="ko-KR" altLang="en-US" sz="14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입력</a:t>
            </a:r>
            <a:endParaRPr lang="en-CA" sz="1400" dirty="0">
              <a:latin typeface="Malgun Gothic" panose="020B0503020000020004" pitchFamily="34" charset="-127"/>
              <a:ea typeface="Malgun Gothic" panose="020B0503020000020004" pitchFamily="34" charset="-12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4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Text </a:t>
            </a:r>
            <a:r>
              <a:rPr lang="ko-KR" altLang="en-US" sz="14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입력</a:t>
            </a:r>
            <a:endParaRPr lang="en-CA" sz="1400" dirty="0"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477E9A7-D383-4F6E-893E-DFBB35D68CF9}"/>
              </a:ext>
            </a:extLst>
          </p:cNvPr>
          <p:cNvSpPr txBox="1"/>
          <p:nvPr/>
        </p:nvSpPr>
        <p:spPr>
          <a:xfrm>
            <a:off x="2368375" y="3025973"/>
            <a:ext cx="12130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4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Text </a:t>
            </a:r>
            <a:r>
              <a:rPr lang="ko-KR" altLang="en-US" sz="14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입력</a:t>
            </a:r>
            <a:endParaRPr lang="en-CA" sz="1400" dirty="0"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6571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0CDA4-7380-476D-A330-4AE8E3CFC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24053"/>
            <a:ext cx="8255000" cy="307777"/>
          </a:xfrm>
        </p:spPr>
        <p:txBody>
          <a:bodyPr/>
          <a:lstStyle/>
          <a:p>
            <a:r>
              <a:rPr lang="ko-KR" altLang="en-US" sz="20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스캐닝 </a:t>
            </a:r>
            <a:r>
              <a:rPr lang="en-CA" altLang="ko-KR" sz="20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&amp; </a:t>
            </a:r>
            <a:r>
              <a:rPr lang="ko-KR" altLang="en-US" sz="20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역설계 디자인 컨셉 제안</a:t>
            </a:r>
            <a:r>
              <a:rPr lang="en-CA" altLang="ko-KR" sz="20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_</a:t>
            </a:r>
            <a:r>
              <a:rPr lang="ko-KR" altLang="en-US" sz="20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기획</a:t>
            </a:r>
            <a:endParaRPr lang="en-CA" sz="2000" dirty="0"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9D848CE-23FF-45AB-B900-61A0DF780A54}"/>
              </a:ext>
            </a:extLst>
          </p:cNvPr>
          <p:cNvSpPr/>
          <p:nvPr/>
        </p:nvSpPr>
        <p:spPr>
          <a:xfrm>
            <a:off x="838198" y="4389354"/>
            <a:ext cx="6835775" cy="759020"/>
          </a:xfrm>
          <a:prstGeom prst="roundRect">
            <a:avLst/>
          </a:prstGeom>
          <a:solidFill>
            <a:srgbClr val="EBF6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Wingdings" panose="05000000000000000000" pitchFamily="2" charset="2"/>
              <a:buChar char="ü"/>
            </a:pPr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역설계 계획 서술</a:t>
            </a:r>
            <a:endParaRPr lang="en-CA" altLang="ko-KR" sz="1200" dirty="0">
              <a:solidFill>
                <a:schemeClr val="tx1">
                  <a:lumMod val="65000"/>
                  <a:lumOff val="35000"/>
                </a:schemeClr>
              </a:solidFill>
              <a:latin typeface="Malgun Gothic" panose="020B0503020000020004" pitchFamily="34" charset="-127"/>
              <a:ea typeface="Malgun Gothic" panose="020B0503020000020004" pitchFamily="34" charset="-127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제품 선정 이유 기술</a:t>
            </a:r>
            <a:endParaRPr lang="en-CA" altLang="ko-KR" sz="1200" dirty="0">
              <a:solidFill>
                <a:schemeClr val="tx1">
                  <a:lumMod val="65000"/>
                  <a:lumOff val="35000"/>
                </a:schemeClr>
              </a:solidFill>
              <a:latin typeface="Malgun Gothic" panose="020B0503020000020004" pitchFamily="34" charset="-127"/>
              <a:ea typeface="Malgun Gothic" panose="020B0503020000020004" pitchFamily="34" charset="-127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역설계 목적</a:t>
            </a:r>
            <a:r>
              <a:rPr lang="en-CA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/</a:t>
            </a:r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기대효과 기술 </a:t>
            </a:r>
            <a:r>
              <a:rPr lang="en-CA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(</a:t>
            </a:r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개선품 제작</a:t>
            </a:r>
            <a:r>
              <a:rPr lang="en-CA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, </a:t>
            </a:r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기존품 교체 등</a:t>
            </a:r>
            <a:r>
              <a:rPr lang="en-CA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)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필요시 페이지 추가하여 작성 </a:t>
            </a:r>
            <a:r>
              <a:rPr lang="en-CA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 </a:t>
            </a:r>
            <a:endParaRPr lang="en-CA" sz="1200" dirty="0">
              <a:solidFill>
                <a:schemeClr val="tx1">
                  <a:lumMod val="65000"/>
                  <a:lumOff val="35000"/>
                </a:schemeClr>
              </a:solidFill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B951407-319F-4393-B605-DEA1C376F336}"/>
              </a:ext>
            </a:extLst>
          </p:cNvPr>
          <p:cNvSpPr/>
          <p:nvPr/>
        </p:nvSpPr>
        <p:spPr>
          <a:xfrm>
            <a:off x="886047" y="2258973"/>
            <a:ext cx="1143001" cy="971671"/>
          </a:xfrm>
          <a:prstGeom prst="rect">
            <a:avLst/>
          </a:prstGeom>
          <a:solidFill>
            <a:srgbClr val="FFDB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solidFill>
                  <a:schemeClr val="tx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제품 </a:t>
            </a:r>
            <a:br>
              <a:rPr lang="en-CA" altLang="ko-KR" sz="1400" dirty="0">
                <a:solidFill>
                  <a:schemeClr val="tx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</a:br>
            <a:r>
              <a:rPr lang="ko-KR" altLang="en-US" sz="1400" dirty="0">
                <a:solidFill>
                  <a:schemeClr val="tx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선정 이유</a:t>
            </a:r>
            <a:endParaRPr lang="en-CA" sz="1400" dirty="0">
              <a:solidFill>
                <a:schemeClr val="tx1"/>
              </a:solidFill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460DD8A-933A-4337-A77F-6B2EF8F45738}"/>
              </a:ext>
            </a:extLst>
          </p:cNvPr>
          <p:cNvSpPr/>
          <p:nvPr/>
        </p:nvSpPr>
        <p:spPr>
          <a:xfrm>
            <a:off x="886047" y="3317797"/>
            <a:ext cx="1143001" cy="968740"/>
          </a:xfrm>
          <a:prstGeom prst="rect">
            <a:avLst/>
          </a:prstGeom>
          <a:solidFill>
            <a:srgbClr val="FFDB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solidFill>
                  <a:schemeClr val="tx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역설계 </a:t>
            </a:r>
            <a:br>
              <a:rPr lang="en-CA" altLang="ko-KR" sz="1400" dirty="0">
                <a:solidFill>
                  <a:schemeClr val="tx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</a:br>
            <a:r>
              <a:rPr lang="ko-KR" altLang="en-US" sz="1400" dirty="0">
                <a:solidFill>
                  <a:schemeClr val="tx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기대 효과</a:t>
            </a:r>
            <a:endParaRPr lang="en-CA" sz="1400" dirty="0">
              <a:solidFill>
                <a:schemeClr val="tx1"/>
              </a:solidFill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08C73E0-0C36-4885-9D88-FAE147CD6AE6}"/>
              </a:ext>
            </a:extLst>
          </p:cNvPr>
          <p:cNvCxnSpPr/>
          <p:nvPr/>
        </p:nvCxnSpPr>
        <p:spPr>
          <a:xfrm>
            <a:off x="838198" y="3269958"/>
            <a:ext cx="7452759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A9AEE4E-8C88-4393-A434-EBDF3F4574FC}"/>
              </a:ext>
            </a:extLst>
          </p:cNvPr>
          <p:cNvSpPr txBox="1"/>
          <p:nvPr/>
        </p:nvSpPr>
        <p:spPr>
          <a:xfrm>
            <a:off x="2438400" y="2386053"/>
            <a:ext cx="121302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4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Text </a:t>
            </a:r>
            <a:r>
              <a:rPr lang="ko-KR" altLang="en-US" sz="14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입력</a:t>
            </a:r>
            <a:endParaRPr lang="en-CA" sz="1400" dirty="0">
              <a:latin typeface="Malgun Gothic" panose="020B0503020000020004" pitchFamily="34" charset="-127"/>
              <a:ea typeface="Malgun Gothic" panose="020B0503020000020004" pitchFamily="34" charset="-12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4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Text </a:t>
            </a:r>
            <a:r>
              <a:rPr lang="ko-KR" altLang="en-US" sz="14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입력</a:t>
            </a:r>
            <a:endParaRPr lang="en-CA" sz="1400" dirty="0">
              <a:latin typeface="Malgun Gothic" panose="020B0503020000020004" pitchFamily="34" charset="-127"/>
              <a:ea typeface="Malgun Gothic" panose="020B0503020000020004" pitchFamily="34" charset="-12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4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Text </a:t>
            </a:r>
            <a:r>
              <a:rPr lang="ko-KR" altLang="en-US" sz="14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입력</a:t>
            </a:r>
            <a:endParaRPr lang="en-CA" sz="1400" dirty="0"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63446CE-D36E-4BD5-9EE4-2993B85D63D1}"/>
              </a:ext>
            </a:extLst>
          </p:cNvPr>
          <p:cNvSpPr txBox="1"/>
          <p:nvPr/>
        </p:nvSpPr>
        <p:spPr>
          <a:xfrm>
            <a:off x="2438399" y="3429517"/>
            <a:ext cx="121302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4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Text </a:t>
            </a:r>
            <a:r>
              <a:rPr lang="ko-KR" altLang="en-US" sz="14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입력</a:t>
            </a:r>
            <a:endParaRPr lang="en-CA" sz="1400" dirty="0">
              <a:latin typeface="Malgun Gothic" panose="020B0503020000020004" pitchFamily="34" charset="-127"/>
              <a:ea typeface="Malgun Gothic" panose="020B0503020000020004" pitchFamily="34" charset="-12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4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Text </a:t>
            </a:r>
            <a:r>
              <a:rPr lang="ko-KR" altLang="en-US" sz="14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입력</a:t>
            </a:r>
            <a:endParaRPr lang="en-CA" sz="1400" dirty="0">
              <a:latin typeface="Malgun Gothic" panose="020B0503020000020004" pitchFamily="34" charset="-127"/>
              <a:ea typeface="Malgun Gothic" panose="020B0503020000020004" pitchFamily="34" charset="-12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4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Text </a:t>
            </a:r>
            <a:r>
              <a:rPr lang="ko-KR" altLang="en-US" sz="14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입력</a:t>
            </a:r>
            <a:endParaRPr lang="en-CA" sz="1400" dirty="0"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D6CA50E-9BA8-4363-8352-2892D438FD04}"/>
              </a:ext>
            </a:extLst>
          </p:cNvPr>
          <p:cNvGrpSpPr/>
          <p:nvPr/>
        </p:nvGrpSpPr>
        <p:grpSpPr>
          <a:xfrm>
            <a:off x="2362200" y="806217"/>
            <a:ext cx="6278009" cy="307777"/>
            <a:chOff x="717550" y="1053456"/>
            <a:chExt cx="8075059" cy="307777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15E3EEA1-98A4-4E2F-B1F7-D4B2D3C24345}"/>
                </a:ext>
              </a:extLst>
            </p:cNvPr>
            <p:cNvCxnSpPr>
              <a:cxnSpLocks/>
            </p:cNvCxnSpPr>
            <p:nvPr/>
          </p:nvCxnSpPr>
          <p:spPr>
            <a:xfrm>
              <a:off x="717550" y="1361233"/>
              <a:ext cx="8075059" cy="0"/>
            </a:xfrm>
            <a:prstGeom prst="line">
              <a:avLst/>
            </a:prstGeom>
            <a:ln w="317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B49FC2B-8F99-47C8-91F2-B142F4BCC706}"/>
                </a:ext>
              </a:extLst>
            </p:cNvPr>
            <p:cNvSpPr txBox="1"/>
            <p:nvPr/>
          </p:nvSpPr>
          <p:spPr>
            <a:xfrm>
              <a:off x="4259779" y="1053456"/>
              <a:ext cx="990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400" dirty="0">
                  <a:latin typeface="Malgun Gothic" panose="020B0503020000020004" pitchFamily="34" charset="-127"/>
                  <a:ea typeface="Malgun Gothic" panose="020B0503020000020004" pitchFamily="34" charset="-127"/>
                </a:rPr>
                <a:t>내용</a:t>
              </a:r>
              <a:endParaRPr lang="en-CA" sz="1400" dirty="0">
                <a:latin typeface="Malgun Gothic" panose="020B0503020000020004" pitchFamily="34" charset="-127"/>
                <a:ea typeface="Malgun Gothic" panose="020B0503020000020004" pitchFamily="34" charset="-127"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D95A38E-8E91-404A-B0FA-9DC3ECCDFCC4}"/>
              </a:ext>
            </a:extLst>
          </p:cNvPr>
          <p:cNvGrpSpPr/>
          <p:nvPr/>
        </p:nvGrpSpPr>
        <p:grpSpPr>
          <a:xfrm>
            <a:off x="809625" y="816173"/>
            <a:ext cx="1323975" cy="307777"/>
            <a:chOff x="717550" y="1053456"/>
            <a:chExt cx="8075059" cy="307777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3AE5A57-BB45-4F75-B9E8-615CC7EFFC27}"/>
                </a:ext>
              </a:extLst>
            </p:cNvPr>
            <p:cNvCxnSpPr>
              <a:cxnSpLocks/>
            </p:cNvCxnSpPr>
            <p:nvPr/>
          </p:nvCxnSpPr>
          <p:spPr>
            <a:xfrm>
              <a:off x="717550" y="1361233"/>
              <a:ext cx="8075059" cy="0"/>
            </a:xfrm>
            <a:prstGeom prst="line">
              <a:avLst/>
            </a:prstGeom>
            <a:ln w="317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24075E6-14C0-4100-AC26-A483459E0BF0}"/>
                </a:ext>
              </a:extLst>
            </p:cNvPr>
            <p:cNvSpPr txBox="1"/>
            <p:nvPr/>
          </p:nvSpPr>
          <p:spPr>
            <a:xfrm>
              <a:off x="2837982" y="1053456"/>
              <a:ext cx="371801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400" dirty="0">
                  <a:latin typeface="Malgun Gothic" panose="020B0503020000020004" pitchFamily="34" charset="-127"/>
                  <a:ea typeface="Malgun Gothic" panose="020B0503020000020004" pitchFamily="34" charset="-127"/>
                </a:rPr>
                <a:t>항목</a:t>
              </a:r>
              <a:endParaRPr lang="en-CA" sz="1400" dirty="0">
                <a:latin typeface="Malgun Gothic" panose="020B0503020000020004" pitchFamily="34" charset="-127"/>
                <a:ea typeface="Malgun Gothic" panose="020B0503020000020004" pitchFamily="34" charset="-127"/>
              </a:endParaRPr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8021762C-64DF-4D4C-83EA-F84CD4AE8F11}"/>
              </a:ext>
            </a:extLst>
          </p:cNvPr>
          <p:cNvSpPr/>
          <p:nvPr/>
        </p:nvSpPr>
        <p:spPr>
          <a:xfrm>
            <a:off x="886047" y="1200150"/>
            <a:ext cx="1143001" cy="971671"/>
          </a:xfrm>
          <a:prstGeom prst="rect">
            <a:avLst/>
          </a:prstGeom>
          <a:solidFill>
            <a:srgbClr val="FFDB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solidFill>
                  <a:schemeClr val="tx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역설계 </a:t>
            </a:r>
            <a:br>
              <a:rPr lang="en-CA" altLang="ko-KR" sz="1400" dirty="0">
                <a:solidFill>
                  <a:schemeClr val="tx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</a:br>
            <a:r>
              <a:rPr lang="ko-KR" altLang="en-US" sz="1400" dirty="0">
                <a:solidFill>
                  <a:schemeClr val="tx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디자인 계획</a:t>
            </a:r>
            <a:endParaRPr lang="en-CA" sz="1400" dirty="0">
              <a:solidFill>
                <a:schemeClr val="tx1"/>
              </a:solidFill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A027D58-DCA0-4EAF-8AB6-B327BAD820B9}"/>
              </a:ext>
            </a:extLst>
          </p:cNvPr>
          <p:cNvCxnSpPr/>
          <p:nvPr/>
        </p:nvCxnSpPr>
        <p:spPr>
          <a:xfrm>
            <a:off x="838198" y="2212014"/>
            <a:ext cx="7452759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CA67B3C0-8774-493D-A12E-B57AAA796643}"/>
              </a:ext>
            </a:extLst>
          </p:cNvPr>
          <p:cNvSpPr txBox="1"/>
          <p:nvPr/>
        </p:nvSpPr>
        <p:spPr>
          <a:xfrm>
            <a:off x="2438400" y="1319253"/>
            <a:ext cx="121302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4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Text </a:t>
            </a:r>
            <a:r>
              <a:rPr lang="ko-KR" altLang="en-US" sz="14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입력</a:t>
            </a:r>
            <a:endParaRPr lang="en-CA" sz="1400" dirty="0">
              <a:latin typeface="Malgun Gothic" panose="020B0503020000020004" pitchFamily="34" charset="-127"/>
              <a:ea typeface="Malgun Gothic" panose="020B0503020000020004" pitchFamily="34" charset="-12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4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Text </a:t>
            </a:r>
            <a:r>
              <a:rPr lang="ko-KR" altLang="en-US" sz="14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입력</a:t>
            </a:r>
            <a:endParaRPr lang="en-CA" sz="1400" dirty="0">
              <a:latin typeface="Malgun Gothic" panose="020B0503020000020004" pitchFamily="34" charset="-127"/>
              <a:ea typeface="Malgun Gothic" panose="020B0503020000020004" pitchFamily="34" charset="-12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4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Text </a:t>
            </a:r>
            <a:r>
              <a:rPr lang="ko-KR" altLang="en-US" sz="14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입력</a:t>
            </a:r>
            <a:endParaRPr lang="en-CA" sz="1400" dirty="0"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42403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>
            <a:extLst>
              <a:ext uri="{FF2B5EF4-FFF2-40B4-BE49-F238E27FC236}">
                <a16:creationId xmlns:a16="http://schemas.microsoft.com/office/drawing/2014/main" id="{D0221EF4-E544-4A4E-A4E7-3579CC76D3B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04800" y="3409950"/>
            <a:ext cx="75438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CA" altLang="ko-KR" sz="3600" u="none" spc="-5" dirty="0">
                <a:solidFill>
                  <a:srgbClr val="000000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SNS</a:t>
            </a:r>
            <a:r>
              <a:rPr lang="ko-KR" altLang="en-US" sz="3600" u="none" spc="-5" dirty="0">
                <a:solidFill>
                  <a:srgbClr val="000000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 채널 정보</a:t>
            </a:r>
            <a:endParaRPr lang="ko-KR" altLang="en-US" sz="3600" dirty="0"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5D7A9-2D49-426F-9E6E-6042901BF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24053"/>
            <a:ext cx="8255000" cy="307777"/>
          </a:xfrm>
        </p:spPr>
        <p:txBody>
          <a:bodyPr/>
          <a:lstStyle/>
          <a:p>
            <a:r>
              <a:rPr lang="en-CA" sz="20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SNS</a:t>
            </a:r>
            <a:r>
              <a:rPr lang="ko-KR" altLang="en-US" sz="20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 </a:t>
            </a:r>
            <a:endParaRPr lang="en-CA" sz="2000" dirty="0"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87798A33-A44B-4607-BB5D-DADAB4AF9E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088430"/>
              </p:ext>
            </p:extLst>
          </p:nvPr>
        </p:nvGraphicFramePr>
        <p:xfrm>
          <a:off x="533400" y="971550"/>
          <a:ext cx="7848600" cy="2966720"/>
        </p:xfrm>
        <a:graphic>
          <a:graphicData uri="http://schemas.openxmlformats.org/drawingml/2006/table">
            <a:tbl>
              <a:tblPr firstRow="1" bandRow="1">
                <a:solidFill>
                  <a:srgbClr val="FFFFCC"/>
                </a:solidFill>
                <a:tableStyleId>{10A1B5D5-9B99-4C35-A422-299274C87663}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103220224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125087328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565662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ko-KR" altLang="en-US" sz="14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항목</a:t>
                      </a:r>
                      <a:endParaRPr lang="en-CA" sz="14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B6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sz="14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링크</a:t>
                      </a:r>
                      <a:endParaRPr lang="en-CA" sz="14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B6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sz="14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계정 유무 </a:t>
                      </a:r>
                      <a:r>
                        <a:rPr lang="en-CA" altLang="ko-KR" sz="14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(O,X)</a:t>
                      </a:r>
                      <a:endParaRPr lang="en-CA" sz="14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B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84429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LinkedIn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050" dirty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050" dirty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67843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Facebook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050" dirty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050" dirty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57497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Instagram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050" dirty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050" dirty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53138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Twitter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050" dirty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050" dirty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6393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ko-KR" altLang="en-US" sz="1400" dirty="0"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네이버 카페</a:t>
                      </a:r>
                      <a:endParaRPr lang="en-CA" sz="1400" dirty="0"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050" dirty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050" dirty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26546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ko-KR" altLang="en-US" sz="1400" dirty="0"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네이버 블로그</a:t>
                      </a:r>
                      <a:endParaRPr lang="en-CA" sz="1400" dirty="0"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05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050" dirty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0758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ko-KR" altLang="en-US" sz="1400" dirty="0"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기타 </a:t>
                      </a:r>
                      <a:r>
                        <a:rPr lang="en-CA" altLang="ko-KR" sz="1400" dirty="0"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SNS </a:t>
                      </a:r>
                      <a:r>
                        <a:rPr lang="ko-KR" altLang="en-US" sz="1400" dirty="0"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채널</a:t>
                      </a:r>
                      <a:endParaRPr lang="en-CA" sz="1400" dirty="0"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050" dirty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050" dirty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5486259"/>
                  </a:ext>
                </a:extLst>
              </a:tr>
            </a:tbl>
          </a:graphicData>
        </a:graphic>
      </p:graphicFrame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F919FD0-F7FC-4C5E-AFBC-B5300F3F8EA4}"/>
              </a:ext>
            </a:extLst>
          </p:cNvPr>
          <p:cNvSpPr/>
          <p:nvPr/>
        </p:nvSpPr>
        <p:spPr>
          <a:xfrm>
            <a:off x="685800" y="4248151"/>
            <a:ext cx="6835775" cy="609600"/>
          </a:xfrm>
          <a:prstGeom prst="roundRect">
            <a:avLst/>
          </a:prstGeom>
          <a:solidFill>
            <a:srgbClr val="EBF6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현재운영</a:t>
            </a:r>
            <a:r>
              <a:rPr lang="en-CA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/</a:t>
            </a:r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보유중이신 </a:t>
            </a:r>
            <a:r>
              <a:rPr lang="en-CA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SNS </a:t>
            </a:r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채널 링크를 기재</a:t>
            </a:r>
            <a:endParaRPr lang="en-CA" altLang="ko-KR" sz="1200" dirty="0">
              <a:solidFill>
                <a:schemeClr val="tx1">
                  <a:lumMod val="65000"/>
                  <a:lumOff val="35000"/>
                </a:schemeClr>
              </a:solidFill>
              <a:latin typeface="Malgun Gothic" panose="020B0503020000020004" pitchFamily="34" charset="-127"/>
              <a:ea typeface="Malgun Gothic" panose="020B0503020000020004" pitchFamily="34" charset="-127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필요시 페이지 추가하여 작성</a:t>
            </a:r>
            <a:endParaRPr lang="en-CA" sz="1200" dirty="0">
              <a:solidFill>
                <a:schemeClr val="tx1">
                  <a:lumMod val="65000"/>
                  <a:lumOff val="35000"/>
                </a:schemeClr>
              </a:solidFill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21687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6AF79-AA0F-4374-94BE-E4CA603D3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2200" y="2110085"/>
            <a:ext cx="3657600" cy="923330"/>
          </a:xfrm>
        </p:spPr>
        <p:txBody>
          <a:bodyPr/>
          <a:lstStyle/>
          <a:p>
            <a:r>
              <a:rPr lang="en-CA" sz="6000" u="none" dirty="0">
                <a:solidFill>
                  <a:schemeClr val="tx1"/>
                </a:solidFill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936577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401</TotalTime>
  <Words>360</Words>
  <Application>Microsoft Office PowerPoint</Application>
  <PresentationFormat>On-screen Show (16:9)</PresentationFormat>
  <Paragraphs>73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Malgun Gothic</vt:lpstr>
      <vt:lpstr>Arial</vt:lpstr>
      <vt:lpstr>Calibri</vt:lpstr>
      <vt:lpstr>Verdana</vt:lpstr>
      <vt:lpstr>Wingdings</vt:lpstr>
      <vt:lpstr>Office Theme</vt:lpstr>
      <vt:lpstr>PowerPoint Presentation</vt:lpstr>
      <vt:lpstr>Quest 1 소개</vt:lpstr>
      <vt:lpstr>스캐닝 &amp; 역설계 디자인  컨셉 제안</vt:lpstr>
      <vt:lpstr>스캐닝 &amp; 역설계 디자인 컨셉 제안_제품 정보 (1/2)</vt:lpstr>
      <vt:lpstr>스캐닝 &amp; 역설계 디자인 컨셉 제안_제품 정보 (2/2)</vt:lpstr>
      <vt:lpstr>스캐닝 &amp; 역설계 디자인 컨셉 제안_기획</vt:lpstr>
      <vt:lpstr>SNS 채널 정보</vt:lpstr>
      <vt:lpstr>SNS 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JaeJoon Choi</dc:creator>
  <cp:lastModifiedBy>Juyung Jung</cp:lastModifiedBy>
  <cp:revision>4</cp:revision>
  <dcterms:created xsi:type="dcterms:W3CDTF">2021-10-26T00:41:29Z</dcterms:created>
  <dcterms:modified xsi:type="dcterms:W3CDTF">2021-10-28T08:48:28Z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2020-03-10T00:00:00Z</vt:filetime>
  </property>
  <property fmtid="{D5CDD505-2E9C-101B-9397-08002B2CF9AE}" pid="3" name="Creator">
    <vt:lpwstr>Microsoft® PowerPoint® for Office 365</vt:lpwstr>
  </property>
  <property fmtid="{D5CDD505-2E9C-101B-9397-08002B2CF9AE}" pid="4" name="LastSaved">
    <vt:filetime>2021-10-26T00:00:00Z</vt:filetime>
  </property>
</Properties>
</file>